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418"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442" r:id="rId123"/>
    <p:sldId id="376" r:id="rId124"/>
    <p:sldId id="377" r:id="rId125"/>
    <p:sldId id="443" r:id="rId126"/>
    <p:sldId id="378" r:id="rId127"/>
    <p:sldId id="379" r:id="rId128"/>
    <p:sldId id="380" r:id="rId129"/>
    <p:sldId id="444" r:id="rId130"/>
    <p:sldId id="381" r:id="rId131"/>
    <p:sldId id="382" r:id="rId132"/>
    <p:sldId id="383" r:id="rId133"/>
    <p:sldId id="384" r:id="rId134"/>
    <p:sldId id="385" r:id="rId135"/>
    <p:sldId id="386" r:id="rId136"/>
    <p:sldId id="387" r:id="rId137"/>
    <p:sldId id="388" r:id="rId138"/>
    <p:sldId id="389" r:id="rId139"/>
    <p:sldId id="390" r:id="rId140"/>
    <p:sldId id="391" r:id="rId141"/>
    <p:sldId id="392" r:id="rId142"/>
    <p:sldId id="393" r:id="rId143"/>
    <p:sldId id="394" r:id="rId144"/>
    <p:sldId id="395" r:id="rId145"/>
    <p:sldId id="396" r:id="rId146"/>
    <p:sldId id="397" r:id="rId147"/>
    <p:sldId id="401" r:id="rId148"/>
    <p:sldId id="409" r:id="rId149"/>
    <p:sldId id="410" r:id="rId150"/>
    <p:sldId id="445" r:id="rId1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FF3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291" autoAdjust="0"/>
  </p:normalViewPr>
  <p:slideViewPr>
    <p:cSldViewPr snapToGrid="0">
      <p:cViewPr varScale="1">
        <p:scale>
          <a:sx n="73" d="100"/>
          <a:sy n="73" d="100"/>
        </p:scale>
        <p:origin x="618" y="7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42B29-E947-4881-B364-5FE601BF9BA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3E63F1A-9013-4050-9165-E39CDB58C2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35E29E9-F63F-4E23-9F7B-5F19A1092D1E}"/>
              </a:ext>
            </a:extLst>
          </p:cNvPr>
          <p:cNvSpPr>
            <a:spLocks noGrp="1"/>
          </p:cNvSpPr>
          <p:nvPr>
            <p:ph type="dt" sz="half" idx="10"/>
          </p:nvPr>
        </p:nvSpPr>
        <p:spPr/>
        <p:txBody>
          <a:bodyPr/>
          <a:lstStyle/>
          <a:p>
            <a:fld id="{613C006D-B556-421D-B6C2-9259AC4B610F}" type="datetimeFigureOut">
              <a:rPr lang="en-GB" smtClean="0"/>
              <a:t>02/05/2020</a:t>
            </a:fld>
            <a:endParaRPr lang="en-GB"/>
          </a:p>
        </p:txBody>
      </p:sp>
      <p:sp>
        <p:nvSpPr>
          <p:cNvPr id="5" name="Footer Placeholder 4">
            <a:extLst>
              <a:ext uri="{FF2B5EF4-FFF2-40B4-BE49-F238E27FC236}">
                <a16:creationId xmlns:a16="http://schemas.microsoft.com/office/drawing/2014/main" id="{FD4217D6-2C78-42DD-BD1C-1950253723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316ED0-8FD2-4662-A604-442114144500}"/>
              </a:ext>
            </a:extLst>
          </p:cNvPr>
          <p:cNvSpPr>
            <a:spLocks noGrp="1"/>
          </p:cNvSpPr>
          <p:nvPr>
            <p:ph type="sldNum" sz="quarter" idx="12"/>
          </p:nvPr>
        </p:nvSpPr>
        <p:spPr/>
        <p:txBody>
          <a:bodyPr/>
          <a:lstStyle/>
          <a:p>
            <a:fld id="{169E1BAE-676C-4496-9072-84A01B081C6C}" type="slidenum">
              <a:rPr lang="en-GB" smtClean="0"/>
              <a:t>‹#›</a:t>
            </a:fld>
            <a:endParaRPr lang="en-GB"/>
          </a:p>
        </p:txBody>
      </p:sp>
    </p:spTree>
    <p:extLst>
      <p:ext uri="{BB962C8B-B14F-4D97-AF65-F5344CB8AC3E}">
        <p14:creationId xmlns:p14="http://schemas.microsoft.com/office/powerpoint/2010/main" val="4196191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BC4AE-7AA7-4E9D-9341-722449930C2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ED61B58-BF81-405A-BD47-378CF79144D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80FCDB1-A13B-4F0A-BB71-7F7F07C92069}"/>
              </a:ext>
            </a:extLst>
          </p:cNvPr>
          <p:cNvSpPr>
            <a:spLocks noGrp="1"/>
          </p:cNvSpPr>
          <p:nvPr>
            <p:ph type="dt" sz="half" idx="10"/>
          </p:nvPr>
        </p:nvSpPr>
        <p:spPr/>
        <p:txBody>
          <a:bodyPr/>
          <a:lstStyle/>
          <a:p>
            <a:fld id="{613C006D-B556-421D-B6C2-9259AC4B610F}" type="datetimeFigureOut">
              <a:rPr lang="en-GB" smtClean="0"/>
              <a:t>02/05/2020</a:t>
            </a:fld>
            <a:endParaRPr lang="en-GB"/>
          </a:p>
        </p:txBody>
      </p:sp>
      <p:sp>
        <p:nvSpPr>
          <p:cNvPr id="5" name="Footer Placeholder 4">
            <a:extLst>
              <a:ext uri="{FF2B5EF4-FFF2-40B4-BE49-F238E27FC236}">
                <a16:creationId xmlns:a16="http://schemas.microsoft.com/office/drawing/2014/main" id="{E7FD0E8E-7AA3-4D7A-BC33-6F21C514309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023A09-BC86-48DA-9D30-90C8D8478DC1}"/>
              </a:ext>
            </a:extLst>
          </p:cNvPr>
          <p:cNvSpPr>
            <a:spLocks noGrp="1"/>
          </p:cNvSpPr>
          <p:nvPr>
            <p:ph type="sldNum" sz="quarter" idx="12"/>
          </p:nvPr>
        </p:nvSpPr>
        <p:spPr/>
        <p:txBody>
          <a:bodyPr/>
          <a:lstStyle/>
          <a:p>
            <a:fld id="{169E1BAE-676C-4496-9072-84A01B081C6C}" type="slidenum">
              <a:rPr lang="en-GB" smtClean="0"/>
              <a:t>‹#›</a:t>
            </a:fld>
            <a:endParaRPr lang="en-GB"/>
          </a:p>
        </p:txBody>
      </p:sp>
    </p:spTree>
    <p:extLst>
      <p:ext uri="{BB962C8B-B14F-4D97-AF65-F5344CB8AC3E}">
        <p14:creationId xmlns:p14="http://schemas.microsoft.com/office/powerpoint/2010/main" val="1190436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EDCB77-89E4-483D-A7E1-3E655ADBE79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37E9199-903F-473C-930D-D460A856CB8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54A2644-C9A1-407E-BE62-FBA8AA3A333E}"/>
              </a:ext>
            </a:extLst>
          </p:cNvPr>
          <p:cNvSpPr>
            <a:spLocks noGrp="1"/>
          </p:cNvSpPr>
          <p:nvPr>
            <p:ph type="dt" sz="half" idx="10"/>
          </p:nvPr>
        </p:nvSpPr>
        <p:spPr/>
        <p:txBody>
          <a:bodyPr/>
          <a:lstStyle/>
          <a:p>
            <a:fld id="{613C006D-B556-421D-B6C2-9259AC4B610F}" type="datetimeFigureOut">
              <a:rPr lang="en-GB" smtClean="0"/>
              <a:t>02/05/2020</a:t>
            </a:fld>
            <a:endParaRPr lang="en-GB"/>
          </a:p>
        </p:txBody>
      </p:sp>
      <p:sp>
        <p:nvSpPr>
          <p:cNvPr id="5" name="Footer Placeholder 4">
            <a:extLst>
              <a:ext uri="{FF2B5EF4-FFF2-40B4-BE49-F238E27FC236}">
                <a16:creationId xmlns:a16="http://schemas.microsoft.com/office/drawing/2014/main" id="{ADA2B9E2-FF4D-49D9-8583-2BC9B986DFC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3224B5A-EB0F-4E87-8551-90D20C5340D9}"/>
              </a:ext>
            </a:extLst>
          </p:cNvPr>
          <p:cNvSpPr>
            <a:spLocks noGrp="1"/>
          </p:cNvSpPr>
          <p:nvPr>
            <p:ph type="sldNum" sz="quarter" idx="12"/>
          </p:nvPr>
        </p:nvSpPr>
        <p:spPr/>
        <p:txBody>
          <a:bodyPr/>
          <a:lstStyle/>
          <a:p>
            <a:fld id="{169E1BAE-676C-4496-9072-84A01B081C6C}" type="slidenum">
              <a:rPr lang="en-GB" smtClean="0"/>
              <a:t>‹#›</a:t>
            </a:fld>
            <a:endParaRPr lang="en-GB"/>
          </a:p>
        </p:txBody>
      </p:sp>
    </p:spTree>
    <p:extLst>
      <p:ext uri="{BB962C8B-B14F-4D97-AF65-F5344CB8AC3E}">
        <p14:creationId xmlns:p14="http://schemas.microsoft.com/office/powerpoint/2010/main" val="3573325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EBAFD-4E3B-4BA6-8211-BB3334C477F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4A1A3A1-7086-426C-9E7C-081CC2CCC1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48D933A-8B70-4EAD-838C-559E58231F2B}"/>
              </a:ext>
            </a:extLst>
          </p:cNvPr>
          <p:cNvSpPr>
            <a:spLocks noGrp="1"/>
          </p:cNvSpPr>
          <p:nvPr>
            <p:ph type="dt" sz="half" idx="10"/>
          </p:nvPr>
        </p:nvSpPr>
        <p:spPr/>
        <p:txBody>
          <a:bodyPr/>
          <a:lstStyle/>
          <a:p>
            <a:fld id="{613C006D-B556-421D-B6C2-9259AC4B610F}" type="datetimeFigureOut">
              <a:rPr lang="en-GB" smtClean="0"/>
              <a:t>02/05/2020</a:t>
            </a:fld>
            <a:endParaRPr lang="en-GB"/>
          </a:p>
        </p:txBody>
      </p:sp>
      <p:sp>
        <p:nvSpPr>
          <p:cNvPr id="5" name="Footer Placeholder 4">
            <a:extLst>
              <a:ext uri="{FF2B5EF4-FFF2-40B4-BE49-F238E27FC236}">
                <a16:creationId xmlns:a16="http://schemas.microsoft.com/office/drawing/2014/main" id="{12D920B2-C33F-48D9-9678-19F1DF4A97E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C0FFDC-500B-40DE-A42B-50C4E8811916}"/>
              </a:ext>
            </a:extLst>
          </p:cNvPr>
          <p:cNvSpPr>
            <a:spLocks noGrp="1"/>
          </p:cNvSpPr>
          <p:nvPr>
            <p:ph type="sldNum" sz="quarter" idx="12"/>
          </p:nvPr>
        </p:nvSpPr>
        <p:spPr/>
        <p:txBody>
          <a:bodyPr/>
          <a:lstStyle/>
          <a:p>
            <a:fld id="{169E1BAE-676C-4496-9072-84A01B081C6C}" type="slidenum">
              <a:rPr lang="en-GB" smtClean="0"/>
              <a:t>‹#›</a:t>
            </a:fld>
            <a:endParaRPr lang="en-GB"/>
          </a:p>
        </p:txBody>
      </p:sp>
    </p:spTree>
    <p:extLst>
      <p:ext uri="{BB962C8B-B14F-4D97-AF65-F5344CB8AC3E}">
        <p14:creationId xmlns:p14="http://schemas.microsoft.com/office/powerpoint/2010/main" val="3970588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34A2B-475D-442F-AEAB-290CDA2154C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E3CE702-AADE-4FB2-B9B6-E086BE1EDD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92E5C3-92B1-4D20-AD2F-6D171484A382}"/>
              </a:ext>
            </a:extLst>
          </p:cNvPr>
          <p:cNvSpPr>
            <a:spLocks noGrp="1"/>
          </p:cNvSpPr>
          <p:nvPr>
            <p:ph type="dt" sz="half" idx="10"/>
          </p:nvPr>
        </p:nvSpPr>
        <p:spPr/>
        <p:txBody>
          <a:bodyPr/>
          <a:lstStyle/>
          <a:p>
            <a:fld id="{613C006D-B556-421D-B6C2-9259AC4B610F}" type="datetimeFigureOut">
              <a:rPr lang="en-GB" smtClean="0"/>
              <a:t>02/05/2020</a:t>
            </a:fld>
            <a:endParaRPr lang="en-GB"/>
          </a:p>
        </p:txBody>
      </p:sp>
      <p:sp>
        <p:nvSpPr>
          <p:cNvPr id="5" name="Footer Placeholder 4">
            <a:extLst>
              <a:ext uri="{FF2B5EF4-FFF2-40B4-BE49-F238E27FC236}">
                <a16:creationId xmlns:a16="http://schemas.microsoft.com/office/drawing/2014/main" id="{C49C478B-9929-4DCD-B278-168C8FDFF38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821FF3-4148-4134-981C-0E1CA5EDE689}"/>
              </a:ext>
            </a:extLst>
          </p:cNvPr>
          <p:cNvSpPr>
            <a:spLocks noGrp="1"/>
          </p:cNvSpPr>
          <p:nvPr>
            <p:ph type="sldNum" sz="quarter" idx="12"/>
          </p:nvPr>
        </p:nvSpPr>
        <p:spPr/>
        <p:txBody>
          <a:bodyPr/>
          <a:lstStyle/>
          <a:p>
            <a:fld id="{169E1BAE-676C-4496-9072-84A01B081C6C}" type="slidenum">
              <a:rPr lang="en-GB" smtClean="0"/>
              <a:t>‹#›</a:t>
            </a:fld>
            <a:endParaRPr lang="en-GB"/>
          </a:p>
        </p:txBody>
      </p:sp>
    </p:spTree>
    <p:extLst>
      <p:ext uri="{BB962C8B-B14F-4D97-AF65-F5344CB8AC3E}">
        <p14:creationId xmlns:p14="http://schemas.microsoft.com/office/powerpoint/2010/main" val="1672817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3473B-781C-480B-B1BD-80C6C0F6AA1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0BD0581-7E5E-4368-B188-84CE84766BD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A1DAE26-2C39-454C-A0C3-E018E8F7C2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CD99BD2-0F13-4FBF-88E7-E5174F77A820}"/>
              </a:ext>
            </a:extLst>
          </p:cNvPr>
          <p:cNvSpPr>
            <a:spLocks noGrp="1"/>
          </p:cNvSpPr>
          <p:nvPr>
            <p:ph type="dt" sz="half" idx="10"/>
          </p:nvPr>
        </p:nvSpPr>
        <p:spPr/>
        <p:txBody>
          <a:bodyPr/>
          <a:lstStyle/>
          <a:p>
            <a:fld id="{613C006D-B556-421D-B6C2-9259AC4B610F}" type="datetimeFigureOut">
              <a:rPr lang="en-GB" smtClean="0"/>
              <a:t>02/05/2020</a:t>
            </a:fld>
            <a:endParaRPr lang="en-GB"/>
          </a:p>
        </p:txBody>
      </p:sp>
      <p:sp>
        <p:nvSpPr>
          <p:cNvPr id="6" name="Footer Placeholder 5">
            <a:extLst>
              <a:ext uri="{FF2B5EF4-FFF2-40B4-BE49-F238E27FC236}">
                <a16:creationId xmlns:a16="http://schemas.microsoft.com/office/drawing/2014/main" id="{44F569C8-9129-4981-BF3B-3F96BDCD984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DFD5B6C-69B2-4BBA-BE56-72784A020BE6}"/>
              </a:ext>
            </a:extLst>
          </p:cNvPr>
          <p:cNvSpPr>
            <a:spLocks noGrp="1"/>
          </p:cNvSpPr>
          <p:nvPr>
            <p:ph type="sldNum" sz="quarter" idx="12"/>
          </p:nvPr>
        </p:nvSpPr>
        <p:spPr/>
        <p:txBody>
          <a:bodyPr/>
          <a:lstStyle/>
          <a:p>
            <a:fld id="{169E1BAE-676C-4496-9072-84A01B081C6C}" type="slidenum">
              <a:rPr lang="en-GB" smtClean="0"/>
              <a:t>‹#›</a:t>
            </a:fld>
            <a:endParaRPr lang="en-GB"/>
          </a:p>
        </p:txBody>
      </p:sp>
    </p:spTree>
    <p:extLst>
      <p:ext uri="{BB962C8B-B14F-4D97-AF65-F5344CB8AC3E}">
        <p14:creationId xmlns:p14="http://schemas.microsoft.com/office/powerpoint/2010/main" val="2293834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26AA2-A2DB-493D-A580-BB40E3B6388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B21DB64-D3C4-47F8-BF7F-F5B1B63489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0457D4E-E033-4BC3-89C0-5F5C9B5A912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1307AA7-D199-4FFB-A996-03F3A305F2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288392-FC69-4703-83C8-A1CB0E78E95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AB29959-2BE1-4AF4-839C-AE66BDF406F3}"/>
              </a:ext>
            </a:extLst>
          </p:cNvPr>
          <p:cNvSpPr>
            <a:spLocks noGrp="1"/>
          </p:cNvSpPr>
          <p:nvPr>
            <p:ph type="dt" sz="half" idx="10"/>
          </p:nvPr>
        </p:nvSpPr>
        <p:spPr/>
        <p:txBody>
          <a:bodyPr/>
          <a:lstStyle/>
          <a:p>
            <a:fld id="{613C006D-B556-421D-B6C2-9259AC4B610F}" type="datetimeFigureOut">
              <a:rPr lang="en-GB" smtClean="0"/>
              <a:t>02/05/2020</a:t>
            </a:fld>
            <a:endParaRPr lang="en-GB"/>
          </a:p>
        </p:txBody>
      </p:sp>
      <p:sp>
        <p:nvSpPr>
          <p:cNvPr id="8" name="Footer Placeholder 7">
            <a:extLst>
              <a:ext uri="{FF2B5EF4-FFF2-40B4-BE49-F238E27FC236}">
                <a16:creationId xmlns:a16="http://schemas.microsoft.com/office/drawing/2014/main" id="{0E3B4353-F99D-4564-906F-00529F25D95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F1062BB-80A3-4BD4-AA46-8CD55DDE5E1F}"/>
              </a:ext>
            </a:extLst>
          </p:cNvPr>
          <p:cNvSpPr>
            <a:spLocks noGrp="1"/>
          </p:cNvSpPr>
          <p:nvPr>
            <p:ph type="sldNum" sz="quarter" idx="12"/>
          </p:nvPr>
        </p:nvSpPr>
        <p:spPr/>
        <p:txBody>
          <a:bodyPr/>
          <a:lstStyle/>
          <a:p>
            <a:fld id="{169E1BAE-676C-4496-9072-84A01B081C6C}" type="slidenum">
              <a:rPr lang="en-GB" smtClean="0"/>
              <a:t>‹#›</a:t>
            </a:fld>
            <a:endParaRPr lang="en-GB"/>
          </a:p>
        </p:txBody>
      </p:sp>
    </p:spTree>
    <p:extLst>
      <p:ext uri="{BB962C8B-B14F-4D97-AF65-F5344CB8AC3E}">
        <p14:creationId xmlns:p14="http://schemas.microsoft.com/office/powerpoint/2010/main" val="1154221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60582-EC98-4D6B-8BA3-0F3B147AB1C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1FE8B97-63BF-4486-B973-ADB3A8758DC1}"/>
              </a:ext>
            </a:extLst>
          </p:cNvPr>
          <p:cNvSpPr>
            <a:spLocks noGrp="1"/>
          </p:cNvSpPr>
          <p:nvPr>
            <p:ph type="dt" sz="half" idx="10"/>
          </p:nvPr>
        </p:nvSpPr>
        <p:spPr/>
        <p:txBody>
          <a:bodyPr/>
          <a:lstStyle/>
          <a:p>
            <a:fld id="{613C006D-B556-421D-B6C2-9259AC4B610F}" type="datetimeFigureOut">
              <a:rPr lang="en-GB" smtClean="0"/>
              <a:t>02/05/2020</a:t>
            </a:fld>
            <a:endParaRPr lang="en-GB"/>
          </a:p>
        </p:txBody>
      </p:sp>
      <p:sp>
        <p:nvSpPr>
          <p:cNvPr id="4" name="Footer Placeholder 3">
            <a:extLst>
              <a:ext uri="{FF2B5EF4-FFF2-40B4-BE49-F238E27FC236}">
                <a16:creationId xmlns:a16="http://schemas.microsoft.com/office/drawing/2014/main" id="{10ABBA7B-14EE-452D-9F92-72B707B97C1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573D9A9-88B3-43C8-8A79-EC7887BC8A18}"/>
              </a:ext>
            </a:extLst>
          </p:cNvPr>
          <p:cNvSpPr>
            <a:spLocks noGrp="1"/>
          </p:cNvSpPr>
          <p:nvPr>
            <p:ph type="sldNum" sz="quarter" idx="12"/>
          </p:nvPr>
        </p:nvSpPr>
        <p:spPr/>
        <p:txBody>
          <a:bodyPr/>
          <a:lstStyle/>
          <a:p>
            <a:fld id="{169E1BAE-676C-4496-9072-84A01B081C6C}" type="slidenum">
              <a:rPr lang="en-GB" smtClean="0"/>
              <a:t>‹#›</a:t>
            </a:fld>
            <a:endParaRPr lang="en-GB"/>
          </a:p>
        </p:txBody>
      </p:sp>
    </p:spTree>
    <p:extLst>
      <p:ext uri="{BB962C8B-B14F-4D97-AF65-F5344CB8AC3E}">
        <p14:creationId xmlns:p14="http://schemas.microsoft.com/office/powerpoint/2010/main" val="234417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2FF154-7F71-4EB6-A513-B84A48A7ED0D}"/>
              </a:ext>
            </a:extLst>
          </p:cNvPr>
          <p:cNvSpPr>
            <a:spLocks noGrp="1"/>
          </p:cNvSpPr>
          <p:nvPr>
            <p:ph type="dt" sz="half" idx="10"/>
          </p:nvPr>
        </p:nvSpPr>
        <p:spPr/>
        <p:txBody>
          <a:bodyPr/>
          <a:lstStyle/>
          <a:p>
            <a:fld id="{613C006D-B556-421D-B6C2-9259AC4B610F}" type="datetimeFigureOut">
              <a:rPr lang="en-GB" smtClean="0"/>
              <a:t>02/05/2020</a:t>
            </a:fld>
            <a:endParaRPr lang="en-GB"/>
          </a:p>
        </p:txBody>
      </p:sp>
      <p:sp>
        <p:nvSpPr>
          <p:cNvPr id="3" name="Footer Placeholder 2">
            <a:extLst>
              <a:ext uri="{FF2B5EF4-FFF2-40B4-BE49-F238E27FC236}">
                <a16:creationId xmlns:a16="http://schemas.microsoft.com/office/drawing/2014/main" id="{60A464E5-E59C-4AE0-A021-33E3BEB77DA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7BD83EA-DCD3-4F64-96C7-187A3BC69F75}"/>
              </a:ext>
            </a:extLst>
          </p:cNvPr>
          <p:cNvSpPr>
            <a:spLocks noGrp="1"/>
          </p:cNvSpPr>
          <p:nvPr>
            <p:ph type="sldNum" sz="quarter" idx="12"/>
          </p:nvPr>
        </p:nvSpPr>
        <p:spPr/>
        <p:txBody>
          <a:bodyPr/>
          <a:lstStyle/>
          <a:p>
            <a:fld id="{169E1BAE-676C-4496-9072-84A01B081C6C}" type="slidenum">
              <a:rPr lang="en-GB" smtClean="0"/>
              <a:t>‹#›</a:t>
            </a:fld>
            <a:endParaRPr lang="en-GB"/>
          </a:p>
        </p:txBody>
      </p:sp>
    </p:spTree>
    <p:extLst>
      <p:ext uri="{BB962C8B-B14F-4D97-AF65-F5344CB8AC3E}">
        <p14:creationId xmlns:p14="http://schemas.microsoft.com/office/powerpoint/2010/main" val="1713971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4BE9F-3A01-4CDF-9710-E9058133BC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AC9D7B4-670C-4EFD-BF26-7EED5BB6F6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A57A026-0775-4DD8-8DB3-1E6522A6A0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5FA184-D9A3-45D1-8EFE-A98EA0D046D6}"/>
              </a:ext>
            </a:extLst>
          </p:cNvPr>
          <p:cNvSpPr>
            <a:spLocks noGrp="1"/>
          </p:cNvSpPr>
          <p:nvPr>
            <p:ph type="dt" sz="half" idx="10"/>
          </p:nvPr>
        </p:nvSpPr>
        <p:spPr/>
        <p:txBody>
          <a:bodyPr/>
          <a:lstStyle/>
          <a:p>
            <a:fld id="{613C006D-B556-421D-B6C2-9259AC4B610F}" type="datetimeFigureOut">
              <a:rPr lang="en-GB" smtClean="0"/>
              <a:t>02/05/2020</a:t>
            </a:fld>
            <a:endParaRPr lang="en-GB"/>
          </a:p>
        </p:txBody>
      </p:sp>
      <p:sp>
        <p:nvSpPr>
          <p:cNvPr id="6" name="Footer Placeholder 5">
            <a:extLst>
              <a:ext uri="{FF2B5EF4-FFF2-40B4-BE49-F238E27FC236}">
                <a16:creationId xmlns:a16="http://schemas.microsoft.com/office/drawing/2014/main" id="{314DDF0D-2F03-4364-BEE1-FE990BDBC0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31FE599-88F0-4551-8665-65CA528E5EB4}"/>
              </a:ext>
            </a:extLst>
          </p:cNvPr>
          <p:cNvSpPr>
            <a:spLocks noGrp="1"/>
          </p:cNvSpPr>
          <p:nvPr>
            <p:ph type="sldNum" sz="quarter" idx="12"/>
          </p:nvPr>
        </p:nvSpPr>
        <p:spPr/>
        <p:txBody>
          <a:bodyPr/>
          <a:lstStyle/>
          <a:p>
            <a:fld id="{169E1BAE-676C-4496-9072-84A01B081C6C}" type="slidenum">
              <a:rPr lang="en-GB" smtClean="0"/>
              <a:t>‹#›</a:t>
            </a:fld>
            <a:endParaRPr lang="en-GB"/>
          </a:p>
        </p:txBody>
      </p:sp>
    </p:spTree>
    <p:extLst>
      <p:ext uri="{BB962C8B-B14F-4D97-AF65-F5344CB8AC3E}">
        <p14:creationId xmlns:p14="http://schemas.microsoft.com/office/powerpoint/2010/main" val="194495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76270-9779-4F92-B775-594CC9A22D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4D1989E-F72E-4FD6-AFF9-7BCF25BB35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F2CBE7C-E13D-4FD0-B88F-FF41AA39D3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012C93-602D-42FE-A035-3EC38D51C25E}"/>
              </a:ext>
            </a:extLst>
          </p:cNvPr>
          <p:cNvSpPr>
            <a:spLocks noGrp="1"/>
          </p:cNvSpPr>
          <p:nvPr>
            <p:ph type="dt" sz="half" idx="10"/>
          </p:nvPr>
        </p:nvSpPr>
        <p:spPr/>
        <p:txBody>
          <a:bodyPr/>
          <a:lstStyle/>
          <a:p>
            <a:fld id="{613C006D-B556-421D-B6C2-9259AC4B610F}" type="datetimeFigureOut">
              <a:rPr lang="en-GB" smtClean="0"/>
              <a:t>02/05/2020</a:t>
            </a:fld>
            <a:endParaRPr lang="en-GB"/>
          </a:p>
        </p:txBody>
      </p:sp>
      <p:sp>
        <p:nvSpPr>
          <p:cNvPr id="6" name="Footer Placeholder 5">
            <a:extLst>
              <a:ext uri="{FF2B5EF4-FFF2-40B4-BE49-F238E27FC236}">
                <a16:creationId xmlns:a16="http://schemas.microsoft.com/office/drawing/2014/main" id="{52AE8D6F-F152-430E-AA4D-A623D405810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DF34E89-E565-42BF-BF27-452EE4AEAF25}"/>
              </a:ext>
            </a:extLst>
          </p:cNvPr>
          <p:cNvSpPr>
            <a:spLocks noGrp="1"/>
          </p:cNvSpPr>
          <p:nvPr>
            <p:ph type="sldNum" sz="quarter" idx="12"/>
          </p:nvPr>
        </p:nvSpPr>
        <p:spPr/>
        <p:txBody>
          <a:bodyPr/>
          <a:lstStyle/>
          <a:p>
            <a:fld id="{169E1BAE-676C-4496-9072-84A01B081C6C}" type="slidenum">
              <a:rPr lang="en-GB" smtClean="0"/>
              <a:t>‹#›</a:t>
            </a:fld>
            <a:endParaRPr lang="en-GB"/>
          </a:p>
        </p:txBody>
      </p:sp>
    </p:spTree>
    <p:extLst>
      <p:ext uri="{BB962C8B-B14F-4D97-AF65-F5344CB8AC3E}">
        <p14:creationId xmlns:p14="http://schemas.microsoft.com/office/powerpoint/2010/main" val="544077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111057-FFF3-4F97-9638-0394507ECF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E602B14-B046-4186-8D3B-8386235226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29EC95-5D95-47DC-B3A4-0467049F63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3C006D-B556-421D-B6C2-9259AC4B610F}" type="datetimeFigureOut">
              <a:rPr lang="en-GB" smtClean="0"/>
              <a:t>02/05/2020</a:t>
            </a:fld>
            <a:endParaRPr lang="en-GB"/>
          </a:p>
        </p:txBody>
      </p:sp>
      <p:sp>
        <p:nvSpPr>
          <p:cNvPr id="5" name="Footer Placeholder 4">
            <a:extLst>
              <a:ext uri="{FF2B5EF4-FFF2-40B4-BE49-F238E27FC236}">
                <a16:creationId xmlns:a16="http://schemas.microsoft.com/office/drawing/2014/main" id="{44EF235F-DCDA-4AF0-B1B0-243A39105E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E66D4AE-45CF-4DDC-8BE1-F7D9607983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9E1BAE-676C-4496-9072-84A01B081C6C}" type="slidenum">
              <a:rPr lang="en-GB" smtClean="0"/>
              <a:t>‹#›</a:t>
            </a:fld>
            <a:endParaRPr lang="en-GB"/>
          </a:p>
        </p:txBody>
      </p:sp>
    </p:spTree>
    <p:extLst>
      <p:ext uri="{BB962C8B-B14F-4D97-AF65-F5344CB8AC3E}">
        <p14:creationId xmlns:p14="http://schemas.microsoft.com/office/powerpoint/2010/main" val="23727689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030A0">
            <a:alpha val="5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B90F0-29D3-4DF4-91E0-A30F91BD65F7}"/>
              </a:ext>
            </a:extLst>
          </p:cNvPr>
          <p:cNvSpPr>
            <a:spLocks noGrp="1"/>
          </p:cNvSpPr>
          <p:nvPr>
            <p:ph type="ctrTitle"/>
          </p:nvPr>
        </p:nvSpPr>
        <p:spPr/>
        <p:txBody>
          <a:bodyPr/>
          <a:lstStyle/>
          <a:p>
            <a:r>
              <a:rPr lang="en-GB" dirty="0">
                <a:latin typeface="Arial" panose="020B0604020202020204" pitchFamily="34" charset="0"/>
                <a:cs typeface="Arial" panose="020B0604020202020204" pitchFamily="34" charset="0"/>
              </a:rPr>
              <a:t>Phonics</a:t>
            </a:r>
          </a:p>
        </p:txBody>
      </p:sp>
      <p:sp>
        <p:nvSpPr>
          <p:cNvPr id="3" name="Subtitle 2">
            <a:extLst>
              <a:ext uri="{FF2B5EF4-FFF2-40B4-BE49-F238E27FC236}">
                <a16:creationId xmlns:a16="http://schemas.microsoft.com/office/drawing/2014/main" id="{DCC77E6D-9BD6-4AB9-8A73-D86326D6CB0B}"/>
              </a:ext>
            </a:extLst>
          </p:cNvPr>
          <p:cNvSpPr>
            <a:spLocks noGrp="1"/>
          </p:cNvSpPr>
          <p:nvPr>
            <p:ph type="subTitle" idx="1"/>
          </p:nvPr>
        </p:nvSpPr>
        <p:spPr>
          <a:xfrm>
            <a:off x="1524000" y="3509962"/>
            <a:ext cx="9144000" cy="2792363"/>
          </a:xfrm>
        </p:spPr>
        <p:txBody>
          <a:bodyPr>
            <a:normAutofit/>
          </a:bodyPr>
          <a:lstStyle/>
          <a:p>
            <a:r>
              <a:rPr lang="en-GB" dirty="0"/>
              <a:t>Senior </a:t>
            </a:r>
            <a:r>
              <a:rPr lang="en-GB" dirty="0" smtClean="0"/>
              <a:t>Infants</a:t>
            </a:r>
          </a:p>
          <a:p>
            <a:endParaRPr lang="en-GB" dirty="0"/>
          </a:p>
          <a:p>
            <a:r>
              <a:rPr lang="en-GB" dirty="0" smtClean="0"/>
              <a:t>Revision Week</a:t>
            </a:r>
            <a:endParaRPr lang="en-GB" dirty="0" smtClean="0"/>
          </a:p>
          <a:p>
            <a:endParaRPr lang="en-GB" dirty="0"/>
          </a:p>
          <a:p>
            <a:r>
              <a:rPr lang="en-GB" dirty="0" smtClean="0"/>
              <a:t>06/05/20 – 08/05/20</a:t>
            </a:r>
            <a:endParaRPr lang="en-GB" dirty="0"/>
          </a:p>
          <a:p>
            <a:endParaRPr lang="en-GB" dirty="0"/>
          </a:p>
        </p:txBody>
      </p:sp>
    </p:spTree>
    <p:extLst>
      <p:ext uri="{BB962C8B-B14F-4D97-AF65-F5344CB8AC3E}">
        <p14:creationId xmlns:p14="http://schemas.microsoft.com/office/powerpoint/2010/main" val="49361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ar</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711125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give</a:t>
            </a:r>
          </a:p>
        </p:txBody>
      </p:sp>
    </p:spTree>
    <p:extLst>
      <p:ext uri="{BB962C8B-B14F-4D97-AF65-F5344CB8AC3E}">
        <p14:creationId xmlns:p14="http://schemas.microsoft.com/office/powerpoint/2010/main" val="129711055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any</a:t>
            </a:r>
          </a:p>
        </p:txBody>
      </p:sp>
    </p:spTree>
    <p:extLst>
      <p:ext uri="{BB962C8B-B14F-4D97-AF65-F5344CB8AC3E}">
        <p14:creationId xmlns:p14="http://schemas.microsoft.com/office/powerpoint/2010/main" val="119026903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before</a:t>
            </a:r>
          </a:p>
        </p:txBody>
      </p:sp>
    </p:spTree>
    <p:extLst>
      <p:ext uri="{BB962C8B-B14F-4D97-AF65-F5344CB8AC3E}">
        <p14:creationId xmlns:p14="http://schemas.microsoft.com/office/powerpoint/2010/main" val="219866608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should</a:t>
            </a:r>
          </a:p>
        </p:txBody>
      </p:sp>
    </p:spTree>
    <p:extLst>
      <p:ext uri="{BB962C8B-B14F-4D97-AF65-F5344CB8AC3E}">
        <p14:creationId xmlns:p14="http://schemas.microsoft.com/office/powerpoint/2010/main" val="2691644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made</a:t>
            </a:r>
          </a:p>
        </p:txBody>
      </p:sp>
    </p:spTree>
    <p:extLst>
      <p:ext uri="{BB962C8B-B14F-4D97-AF65-F5344CB8AC3E}">
        <p14:creationId xmlns:p14="http://schemas.microsoft.com/office/powerpoint/2010/main" val="400109782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eight</a:t>
            </a:r>
          </a:p>
        </p:txBody>
      </p:sp>
    </p:spTree>
    <p:extLst>
      <p:ext uri="{BB962C8B-B14F-4D97-AF65-F5344CB8AC3E}">
        <p14:creationId xmlns:p14="http://schemas.microsoft.com/office/powerpoint/2010/main" val="349797487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after</a:t>
            </a:r>
          </a:p>
        </p:txBody>
      </p:sp>
    </p:spTree>
    <p:extLst>
      <p:ext uri="{BB962C8B-B14F-4D97-AF65-F5344CB8AC3E}">
        <p14:creationId xmlns:p14="http://schemas.microsoft.com/office/powerpoint/2010/main" val="144866867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me</a:t>
            </a:r>
          </a:p>
        </p:txBody>
      </p:sp>
    </p:spTree>
    <p:extLst>
      <p:ext uri="{BB962C8B-B14F-4D97-AF65-F5344CB8AC3E}">
        <p14:creationId xmlns:p14="http://schemas.microsoft.com/office/powerpoint/2010/main" val="161901816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was</a:t>
            </a:r>
          </a:p>
        </p:txBody>
      </p:sp>
    </p:spTree>
    <p:extLst>
      <p:ext uri="{BB962C8B-B14F-4D97-AF65-F5344CB8AC3E}">
        <p14:creationId xmlns:p14="http://schemas.microsoft.com/office/powerpoint/2010/main" val="125199101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come</a:t>
            </a:r>
          </a:p>
        </p:txBody>
      </p:sp>
    </p:spTree>
    <p:extLst>
      <p:ext uri="{BB962C8B-B14F-4D97-AF65-F5344CB8AC3E}">
        <p14:creationId xmlns:p14="http://schemas.microsoft.com/office/powerpoint/2010/main" val="3381294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s</a:t>
            </a:r>
          </a:p>
        </p:txBody>
      </p:sp>
    </p:spTree>
    <p:extLst>
      <p:ext uri="{BB962C8B-B14F-4D97-AF65-F5344CB8AC3E}">
        <p14:creationId xmlns:p14="http://schemas.microsoft.com/office/powerpoint/2010/main" val="63845055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my</a:t>
            </a:r>
          </a:p>
        </p:txBody>
      </p:sp>
    </p:spTree>
    <p:extLst>
      <p:ext uri="{BB962C8B-B14F-4D97-AF65-F5344CB8AC3E}">
        <p14:creationId xmlns:p14="http://schemas.microsoft.com/office/powerpoint/2010/main" val="150209624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by</a:t>
            </a:r>
          </a:p>
        </p:txBody>
      </p:sp>
    </p:spTree>
    <p:extLst>
      <p:ext uri="{BB962C8B-B14F-4D97-AF65-F5344CB8AC3E}">
        <p14:creationId xmlns:p14="http://schemas.microsoft.com/office/powerpoint/2010/main" val="234380384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what</a:t>
            </a:r>
          </a:p>
        </p:txBody>
      </p:sp>
    </p:spTree>
    <p:extLst>
      <p:ext uri="{BB962C8B-B14F-4D97-AF65-F5344CB8AC3E}">
        <p14:creationId xmlns:p14="http://schemas.microsoft.com/office/powerpoint/2010/main" val="133337095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who</a:t>
            </a:r>
          </a:p>
        </p:txBody>
      </p:sp>
    </p:spTree>
    <p:extLst>
      <p:ext uri="{BB962C8B-B14F-4D97-AF65-F5344CB8AC3E}">
        <p14:creationId xmlns:p14="http://schemas.microsoft.com/office/powerpoint/2010/main" val="49911387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were</a:t>
            </a:r>
          </a:p>
        </p:txBody>
      </p:sp>
    </p:spTree>
    <p:extLst>
      <p:ext uri="{BB962C8B-B14F-4D97-AF65-F5344CB8AC3E}">
        <p14:creationId xmlns:p14="http://schemas.microsoft.com/office/powerpoint/2010/main" val="30281554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right</a:t>
            </a:r>
          </a:p>
        </p:txBody>
      </p:sp>
    </p:spTree>
    <p:extLst>
      <p:ext uri="{BB962C8B-B14F-4D97-AF65-F5344CB8AC3E}">
        <p14:creationId xmlns:p14="http://schemas.microsoft.com/office/powerpoint/2010/main" val="420213406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goes</a:t>
            </a:r>
          </a:p>
        </p:txBody>
      </p:sp>
    </p:spTree>
    <p:extLst>
      <p:ext uri="{BB962C8B-B14F-4D97-AF65-F5344CB8AC3E}">
        <p14:creationId xmlns:p14="http://schemas.microsoft.com/office/powerpoint/2010/main" val="3057452653"/>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a:latin typeface="Arial" panose="020B0604020202020204" pitchFamily="34" charset="0"/>
                <a:cs typeface="Arial" panose="020B0604020202020204" pitchFamily="34" charset="0"/>
              </a:rPr>
              <a:t>once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361069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mother</a:t>
            </a:r>
          </a:p>
        </p:txBody>
      </p:sp>
    </p:spTree>
    <p:extLst>
      <p:ext uri="{BB962C8B-B14F-4D97-AF65-F5344CB8AC3E}">
        <p14:creationId xmlns:p14="http://schemas.microsoft.com/office/powerpoint/2010/main" val="211186859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DBBC6-8E81-4C1D-8325-88709158C958}"/>
              </a:ext>
            </a:extLst>
          </p:cNvPr>
          <p:cNvSpPr>
            <a:spLocks noGrp="1"/>
          </p:cNvSpPr>
          <p:nvPr>
            <p:ph type="title"/>
          </p:nvPr>
        </p:nvSpPr>
        <p:spPr>
          <a:solidFill>
            <a:schemeClr val="accent6">
              <a:lumMod val="60000"/>
              <a:lumOff val="40000"/>
            </a:schemeClr>
          </a:solidFill>
        </p:spPr>
        <p:txBody>
          <a:bodyPr/>
          <a:lstStyle/>
          <a:p>
            <a:r>
              <a:rPr lang="en-GB" dirty="0">
                <a:latin typeface="Arial" panose="020B0604020202020204" pitchFamily="34" charset="0"/>
                <a:cs typeface="Arial" panose="020B0604020202020204" pitchFamily="34" charset="0"/>
              </a:rPr>
              <a:t>Alternatives</a:t>
            </a:r>
          </a:p>
        </p:txBody>
      </p:sp>
      <p:sp>
        <p:nvSpPr>
          <p:cNvPr id="3" name="Text Placeholder 2">
            <a:extLst>
              <a:ext uri="{FF2B5EF4-FFF2-40B4-BE49-F238E27FC236}">
                <a16:creationId xmlns:a16="http://schemas.microsoft.com/office/drawing/2014/main" id="{D8831F25-7980-4A39-AB13-0BCBA9422B9F}"/>
              </a:ext>
            </a:extLst>
          </p:cNvPr>
          <p:cNvSpPr>
            <a:spLocks noGrp="1"/>
          </p:cNvSpPr>
          <p:nvPr>
            <p:ph type="body" idx="1"/>
          </p:nvPr>
        </p:nvSpPr>
        <p:spPr/>
        <p:txBody>
          <a:bodyPr/>
          <a:lstStyle/>
          <a:p>
            <a:r>
              <a:rPr lang="en-GB" dirty="0">
                <a:solidFill>
                  <a:schemeClr val="bg1"/>
                </a:solidFill>
                <a:latin typeface="Arial" panose="020B0604020202020204" pitchFamily="34" charset="0"/>
                <a:cs typeface="Arial" panose="020B0604020202020204" pitchFamily="34" charset="0"/>
              </a:rPr>
              <a:t>Say the sound</a:t>
            </a:r>
          </a:p>
          <a:p>
            <a:endParaRPr lang="en-GB" dirty="0"/>
          </a:p>
        </p:txBody>
      </p:sp>
    </p:spTree>
    <p:extLst>
      <p:ext uri="{BB962C8B-B14F-4D97-AF65-F5344CB8AC3E}">
        <p14:creationId xmlns:p14="http://schemas.microsoft.com/office/powerpoint/2010/main" val="4064144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d</a:t>
            </a:r>
          </a:p>
        </p:txBody>
      </p:sp>
    </p:spTree>
    <p:extLst>
      <p:ext uri="{BB962C8B-B14F-4D97-AF65-F5344CB8AC3E}">
        <p14:creationId xmlns:p14="http://schemas.microsoft.com/office/powerpoint/2010/main" val="167034685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ue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891830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er</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129935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smtClean="0">
                <a:latin typeface="Arial" panose="020B0604020202020204" pitchFamily="34" charset="0"/>
                <a:cs typeface="Arial" panose="020B0604020202020204" pitchFamily="34" charset="0"/>
              </a:rPr>
              <a:t>ge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030241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ea</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1906593"/>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ou</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6942277"/>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smtClean="0">
                <a:latin typeface="Arial" panose="020B0604020202020204" pitchFamily="34" charset="0"/>
                <a:cs typeface="Arial" panose="020B0604020202020204" pitchFamily="34" charset="0"/>
              </a:rPr>
              <a:t>gi</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262351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ow</a:t>
            </a:r>
          </a:p>
        </p:txBody>
      </p:sp>
    </p:spTree>
    <p:extLst>
      <p:ext uri="{BB962C8B-B14F-4D97-AF65-F5344CB8AC3E}">
        <p14:creationId xmlns:p14="http://schemas.microsoft.com/office/powerpoint/2010/main" val="2934378051"/>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ie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6012580"/>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ew</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544600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smtClean="0">
                <a:latin typeface="Arial" panose="020B0604020202020204" pitchFamily="34" charset="0"/>
                <a:cs typeface="Arial" panose="020B0604020202020204" pitchFamily="34" charset="0"/>
              </a:rPr>
              <a:t>gy</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3353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o</a:t>
            </a:r>
          </a:p>
        </p:txBody>
      </p:sp>
    </p:spTree>
    <p:extLst>
      <p:ext uri="{BB962C8B-B14F-4D97-AF65-F5344CB8AC3E}">
        <p14:creationId xmlns:p14="http://schemas.microsoft.com/office/powerpoint/2010/main" val="1328656376"/>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ay</a:t>
            </a:r>
          </a:p>
        </p:txBody>
      </p:sp>
    </p:spTree>
    <p:extLst>
      <p:ext uri="{BB962C8B-B14F-4D97-AF65-F5344CB8AC3E}">
        <p14:creationId xmlns:p14="http://schemas.microsoft.com/office/powerpoint/2010/main" val="405256565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i_e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1807192"/>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oa</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9011344"/>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oi</a:t>
            </a:r>
          </a:p>
        </p:txBody>
      </p:sp>
    </p:spTree>
    <p:extLst>
      <p:ext uri="{BB962C8B-B14F-4D97-AF65-F5344CB8AC3E}">
        <p14:creationId xmlns:p14="http://schemas.microsoft.com/office/powerpoint/2010/main" val="1981414008"/>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ee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669918"/>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y</a:t>
            </a:r>
          </a:p>
        </p:txBody>
      </p:sp>
    </p:spTree>
    <p:extLst>
      <p:ext uri="{BB962C8B-B14F-4D97-AF65-F5344CB8AC3E}">
        <p14:creationId xmlns:p14="http://schemas.microsoft.com/office/powerpoint/2010/main" val="711086422"/>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ir</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6570660"/>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oy</a:t>
            </a:r>
          </a:p>
        </p:txBody>
      </p:sp>
    </p:spTree>
    <p:extLst>
      <p:ext uri="{BB962C8B-B14F-4D97-AF65-F5344CB8AC3E}">
        <p14:creationId xmlns:p14="http://schemas.microsoft.com/office/powerpoint/2010/main" val="2530727514"/>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ai</a:t>
            </a:r>
          </a:p>
        </p:txBody>
      </p:sp>
    </p:spTree>
    <p:extLst>
      <p:ext uri="{BB962C8B-B14F-4D97-AF65-F5344CB8AC3E}">
        <p14:creationId xmlns:p14="http://schemas.microsoft.com/office/powerpoint/2010/main" val="3898269862"/>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ur</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27674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ee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3779568"/>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o_e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1233314"/>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ck</a:t>
            </a:r>
          </a:p>
        </p:txBody>
      </p:sp>
    </p:spTree>
    <p:extLst>
      <p:ext uri="{BB962C8B-B14F-4D97-AF65-F5344CB8AC3E}">
        <p14:creationId xmlns:p14="http://schemas.microsoft.com/office/powerpoint/2010/main" val="4017702474"/>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e_e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787097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igh</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1363935"/>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a_e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0547734"/>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u_e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330724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DBBC6-8E81-4C1D-8325-88709158C958}"/>
              </a:ext>
            </a:extLst>
          </p:cNvPr>
          <p:cNvSpPr>
            <a:spLocks noGrp="1"/>
          </p:cNvSpPr>
          <p:nvPr>
            <p:ph type="title"/>
          </p:nvPr>
        </p:nvSpPr>
        <p:spPr>
          <a:solidFill>
            <a:schemeClr val="accent4">
              <a:lumMod val="60000"/>
              <a:lumOff val="40000"/>
            </a:schemeClr>
          </a:solidFill>
        </p:spPr>
        <p:txBody>
          <a:bodyPr/>
          <a:lstStyle/>
          <a:p>
            <a:r>
              <a:rPr lang="en-GB" dirty="0">
                <a:latin typeface="Arial" panose="020B0604020202020204" pitchFamily="34" charset="0"/>
                <a:cs typeface="Arial" panose="020B0604020202020204" pitchFamily="34" charset="0"/>
              </a:rPr>
              <a:t>Blending</a:t>
            </a:r>
          </a:p>
        </p:txBody>
      </p:sp>
      <p:sp>
        <p:nvSpPr>
          <p:cNvPr id="3" name="Text Placeholder 2">
            <a:extLst>
              <a:ext uri="{FF2B5EF4-FFF2-40B4-BE49-F238E27FC236}">
                <a16:creationId xmlns:a16="http://schemas.microsoft.com/office/drawing/2014/main" id="{D8831F25-7980-4A39-AB13-0BCBA9422B9F}"/>
              </a:ext>
            </a:extLst>
          </p:cNvPr>
          <p:cNvSpPr>
            <a:spLocks noGrp="1"/>
          </p:cNvSpPr>
          <p:nvPr>
            <p:ph type="body" idx="1"/>
          </p:nvPr>
        </p:nvSpPr>
        <p:spPr/>
        <p:txBody>
          <a:bodyPr/>
          <a:lstStyle/>
          <a:p>
            <a:r>
              <a:rPr lang="en-GB" dirty="0">
                <a:solidFill>
                  <a:schemeClr val="bg1"/>
                </a:solidFill>
                <a:latin typeface="Arial" panose="020B0604020202020204" pitchFamily="34" charset="0"/>
                <a:cs typeface="Arial" panose="020B0604020202020204" pitchFamily="34" charset="0"/>
              </a:rPr>
              <a:t>Sound out these words</a:t>
            </a:r>
          </a:p>
          <a:p>
            <a:endParaRPr lang="en-GB" dirty="0"/>
          </a:p>
        </p:txBody>
      </p:sp>
    </p:spTree>
    <p:extLst>
      <p:ext uri="{BB962C8B-B14F-4D97-AF65-F5344CB8AC3E}">
        <p14:creationId xmlns:p14="http://schemas.microsoft.com/office/powerpoint/2010/main" val="3757916851"/>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3B099-A678-4E6C-9CA4-BA3E6A7A5C47}"/>
              </a:ext>
            </a:extLst>
          </p:cNvPr>
          <p:cNvSpPr>
            <a:spLocks noGrp="1"/>
          </p:cNvSpPr>
          <p:nvPr>
            <p:ph type="title"/>
          </p:nvPr>
        </p:nvSpPr>
        <p:spPr/>
        <p:txBody>
          <a:bodyPr/>
          <a:lstStyle/>
          <a:p>
            <a:r>
              <a:rPr lang="en-GB" dirty="0" smtClean="0">
                <a:latin typeface="Arial" panose="020B0604020202020204" pitchFamily="34" charset="0"/>
                <a:cs typeface="Arial" panose="020B0604020202020204" pitchFamily="34" charset="0"/>
              </a:rPr>
              <a:t>Wednesday</a:t>
            </a:r>
            <a:endParaRPr lang="en-GB"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E4B0207-6709-425C-ABED-E72BCEE1D3A0}"/>
              </a:ext>
            </a:extLst>
          </p:cNvPr>
          <p:cNvSpPr>
            <a:spLocks noGrp="1"/>
          </p:cNvSpPr>
          <p:nvPr>
            <p:ph sz="half" idx="1"/>
          </p:nvPr>
        </p:nvSpPr>
        <p:spPr/>
        <p:txBody>
          <a:bodyPr>
            <a:normAutofit fontScale="92500" lnSpcReduction="20000"/>
          </a:bodyPr>
          <a:lstStyle/>
          <a:p>
            <a:pPr marL="0" indent="0">
              <a:buNone/>
            </a:pPr>
            <a:r>
              <a:rPr lang="en-GB" sz="3200" dirty="0" smtClean="0">
                <a:latin typeface="Arial" panose="020B0604020202020204" pitchFamily="34" charset="0"/>
                <a:cs typeface="Arial" panose="020B0604020202020204" pitchFamily="34" charset="0"/>
              </a:rPr>
              <a:t>led</a:t>
            </a:r>
            <a:endParaRPr lang="en-GB" sz="3200" dirty="0">
              <a:latin typeface="Arial" panose="020B0604020202020204" pitchFamily="34" charset="0"/>
              <a:cs typeface="Arial" panose="020B0604020202020204" pitchFamily="34" charset="0"/>
            </a:endParaRP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pill</a:t>
            </a:r>
            <a:endParaRPr lang="en-GB" sz="3200" dirty="0">
              <a:latin typeface="Arial" panose="020B0604020202020204" pitchFamily="34" charset="0"/>
              <a:cs typeface="Arial" panose="020B0604020202020204" pitchFamily="34" charset="0"/>
            </a:endParaRP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rain</a:t>
            </a:r>
            <a:endParaRPr lang="en-GB" sz="3200" dirty="0">
              <a:latin typeface="Arial" panose="020B0604020202020204" pitchFamily="34" charset="0"/>
              <a:cs typeface="Arial" panose="020B0604020202020204" pitchFamily="34" charset="0"/>
            </a:endParaRP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frill</a:t>
            </a:r>
            <a:endParaRPr lang="en-GB" sz="3200" dirty="0">
              <a:latin typeface="Arial" panose="020B0604020202020204" pitchFamily="34" charset="0"/>
              <a:cs typeface="Arial" panose="020B0604020202020204" pitchFamily="34" charset="0"/>
            </a:endParaRP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lamp</a:t>
            </a:r>
            <a:endParaRPr lang="en-GB" sz="3200" dirty="0">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4B23C44E-1E49-48C9-B244-4DC29DD1E052}"/>
              </a:ext>
            </a:extLst>
          </p:cNvPr>
          <p:cNvSpPr>
            <a:spLocks noGrp="1"/>
          </p:cNvSpPr>
          <p:nvPr>
            <p:ph sz="half" idx="2"/>
          </p:nvPr>
        </p:nvSpPr>
        <p:spPr/>
        <p:txBody>
          <a:bodyPr>
            <a:normAutofit fontScale="92500" lnSpcReduction="20000"/>
          </a:bodyPr>
          <a:lstStyle/>
          <a:p>
            <a:pPr marL="0" indent="0">
              <a:buNone/>
            </a:pPr>
            <a:r>
              <a:rPr lang="en-GB" sz="3000" dirty="0" smtClean="0">
                <a:latin typeface="Arial" panose="020B0604020202020204" pitchFamily="34" charset="0"/>
                <a:cs typeface="Arial" panose="020B0604020202020204" pitchFamily="34" charset="0"/>
              </a:rPr>
              <a:t>Curve</a:t>
            </a: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Strip		</a:t>
            </a: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stretch</a:t>
            </a:r>
          </a:p>
          <a:p>
            <a:pPr marL="0" indent="0">
              <a:buNone/>
            </a:pPr>
            <a:endParaRPr lang="en-GB" sz="3000" dirty="0" smtClean="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target</a:t>
            </a:r>
          </a:p>
          <a:p>
            <a:pPr marL="0" indent="0">
              <a:buNone/>
            </a:pPr>
            <a:endParaRPr lang="en-GB" sz="3000" dirty="0" smtClean="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carthorse</a:t>
            </a:r>
            <a:endParaRPr lang="en-GB"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2654365"/>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3B099-A678-4E6C-9CA4-BA3E6A7A5C47}"/>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Thursday</a:t>
            </a:r>
          </a:p>
        </p:txBody>
      </p:sp>
      <p:sp>
        <p:nvSpPr>
          <p:cNvPr id="3" name="Content Placeholder 2">
            <a:extLst>
              <a:ext uri="{FF2B5EF4-FFF2-40B4-BE49-F238E27FC236}">
                <a16:creationId xmlns:a16="http://schemas.microsoft.com/office/drawing/2014/main" id="{AE4B0207-6709-425C-ABED-E72BCEE1D3A0}"/>
              </a:ext>
            </a:extLst>
          </p:cNvPr>
          <p:cNvSpPr>
            <a:spLocks noGrp="1"/>
          </p:cNvSpPr>
          <p:nvPr>
            <p:ph sz="half" idx="1"/>
          </p:nvPr>
        </p:nvSpPr>
        <p:spPr/>
        <p:txBody>
          <a:bodyPr>
            <a:normAutofit fontScale="92500" lnSpcReduction="20000"/>
          </a:bodyPr>
          <a:lstStyle/>
          <a:p>
            <a:pPr marL="0" indent="0">
              <a:buNone/>
            </a:pPr>
            <a:r>
              <a:rPr lang="en-GB" sz="3200" dirty="0" smtClean="0">
                <a:latin typeface="Arial" panose="020B0604020202020204" pitchFamily="34" charset="0"/>
                <a:cs typeface="Arial" panose="020B0604020202020204" pitchFamily="34" charset="0"/>
              </a:rPr>
              <a:t>zap</a:t>
            </a: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lock</a:t>
            </a:r>
          </a:p>
          <a:p>
            <a:pPr marL="0" indent="0">
              <a:buNone/>
            </a:pPr>
            <a:endParaRPr lang="en-GB" sz="3200" dirty="0" smtClean="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join</a:t>
            </a:r>
          </a:p>
          <a:p>
            <a:pPr marL="0" indent="0">
              <a:buNone/>
            </a:pPr>
            <a:endParaRPr lang="en-GB" sz="3200" dirty="0" smtClean="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wood</a:t>
            </a:r>
          </a:p>
          <a:p>
            <a:pPr marL="0" indent="0">
              <a:buNone/>
            </a:pPr>
            <a:endParaRPr lang="en-GB" sz="3200" dirty="0" smtClean="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rest</a:t>
            </a:r>
            <a:endParaRPr lang="en-GB" sz="3200" dirty="0">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4B23C44E-1E49-48C9-B244-4DC29DD1E052}"/>
              </a:ext>
            </a:extLst>
          </p:cNvPr>
          <p:cNvSpPr>
            <a:spLocks noGrp="1"/>
          </p:cNvSpPr>
          <p:nvPr>
            <p:ph sz="half" idx="2"/>
          </p:nvPr>
        </p:nvSpPr>
        <p:spPr/>
        <p:txBody>
          <a:bodyPr>
            <a:normAutofit fontScale="92500" lnSpcReduction="20000"/>
          </a:bodyPr>
          <a:lstStyle/>
          <a:p>
            <a:pPr marL="0" indent="0">
              <a:buNone/>
            </a:pPr>
            <a:r>
              <a:rPr lang="en-GB" sz="3000" dirty="0" smtClean="0">
                <a:latin typeface="Arial" panose="020B0604020202020204" pitchFamily="34" charset="0"/>
                <a:cs typeface="Arial" panose="020B0604020202020204" pitchFamily="34" charset="0"/>
              </a:rPr>
              <a:t>burning</a:t>
            </a:r>
            <a:endParaRPr lang="en-GB" sz="3000" dirty="0">
              <a:latin typeface="Arial" panose="020B0604020202020204" pitchFamily="34" charset="0"/>
              <a:cs typeface="Arial" panose="020B0604020202020204" pitchFamily="34" charset="0"/>
            </a:endParaRP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drifting</a:t>
            </a:r>
            <a:endParaRPr lang="en-GB" sz="3000" dirty="0">
              <a:latin typeface="Arial" panose="020B0604020202020204" pitchFamily="34" charset="0"/>
              <a:cs typeface="Arial" panose="020B0604020202020204" pitchFamily="34" charset="0"/>
            </a:endParaRP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grumble</a:t>
            </a:r>
            <a:endParaRPr lang="en-GB" sz="3000" dirty="0">
              <a:latin typeface="Arial" panose="020B0604020202020204" pitchFamily="34" charset="0"/>
              <a:cs typeface="Arial" panose="020B0604020202020204" pitchFamily="34" charset="0"/>
            </a:endParaRP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sprinter</a:t>
            </a:r>
            <a:endParaRPr lang="en-GB" sz="3000" dirty="0">
              <a:latin typeface="Arial" panose="020B0604020202020204" pitchFamily="34" charset="0"/>
              <a:cs typeface="Arial" panose="020B0604020202020204" pitchFamily="34" charset="0"/>
            </a:endParaRP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roundabout</a:t>
            </a:r>
            <a:endParaRPr lang="en-GB"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0409553"/>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3B099-A678-4E6C-9CA4-BA3E6A7A5C47}"/>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Friday</a:t>
            </a:r>
          </a:p>
        </p:txBody>
      </p:sp>
      <p:sp>
        <p:nvSpPr>
          <p:cNvPr id="3" name="Content Placeholder 2">
            <a:extLst>
              <a:ext uri="{FF2B5EF4-FFF2-40B4-BE49-F238E27FC236}">
                <a16:creationId xmlns:a16="http://schemas.microsoft.com/office/drawing/2014/main" id="{AE4B0207-6709-425C-ABED-E72BCEE1D3A0}"/>
              </a:ext>
            </a:extLst>
          </p:cNvPr>
          <p:cNvSpPr>
            <a:spLocks noGrp="1"/>
          </p:cNvSpPr>
          <p:nvPr>
            <p:ph sz="half" idx="1"/>
          </p:nvPr>
        </p:nvSpPr>
        <p:spPr/>
        <p:txBody>
          <a:bodyPr>
            <a:normAutofit fontScale="92500" lnSpcReduction="20000"/>
          </a:bodyPr>
          <a:lstStyle/>
          <a:p>
            <a:pPr marL="0" indent="0">
              <a:buNone/>
            </a:pPr>
            <a:r>
              <a:rPr lang="en-GB" sz="3200" dirty="0" smtClean="0">
                <a:latin typeface="Arial" panose="020B0604020202020204" pitchFamily="34" charset="0"/>
                <a:cs typeface="Arial" panose="020B0604020202020204" pitchFamily="34" charset="0"/>
              </a:rPr>
              <a:t>tub</a:t>
            </a:r>
          </a:p>
          <a:p>
            <a:pPr marL="0" indent="0">
              <a:buNone/>
            </a:pPr>
            <a:endParaRPr lang="en-GB" sz="3200" dirty="0" smtClean="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hiss</a:t>
            </a:r>
          </a:p>
          <a:p>
            <a:pPr marL="0" indent="0">
              <a:buNone/>
            </a:pPr>
            <a:endParaRPr lang="en-GB" sz="3200" dirty="0" smtClean="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boot</a:t>
            </a:r>
          </a:p>
          <a:p>
            <a:pPr marL="0" indent="0">
              <a:buNone/>
            </a:pPr>
            <a:endParaRPr lang="en-GB" sz="3200" dirty="0" smtClean="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hang</a:t>
            </a:r>
          </a:p>
          <a:p>
            <a:pPr marL="0" indent="0">
              <a:buNone/>
            </a:pPr>
            <a:endParaRPr lang="en-GB" sz="3200" dirty="0" smtClean="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loft</a:t>
            </a:r>
            <a:endParaRPr lang="en-GB" sz="3200" dirty="0">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4B23C44E-1E49-48C9-B244-4DC29DD1E052}"/>
              </a:ext>
            </a:extLst>
          </p:cNvPr>
          <p:cNvSpPr>
            <a:spLocks noGrp="1"/>
          </p:cNvSpPr>
          <p:nvPr>
            <p:ph sz="half" idx="2"/>
          </p:nvPr>
        </p:nvSpPr>
        <p:spPr/>
        <p:txBody>
          <a:bodyPr>
            <a:normAutofit fontScale="92500" lnSpcReduction="20000"/>
          </a:bodyPr>
          <a:lstStyle/>
          <a:p>
            <a:pPr marL="0" indent="0">
              <a:buNone/>
            </a:pPr>
            <a:r>
              <a:rPr lang="en-GB" sz="3000" dirty="0" smtClean="0">
                <a:latin typeface="Arial" panose="020B0604020202020204" pitchFamily="34" charset="0"/>
                <a:cs typeface="Arial" panose="020B0604020202020204" pitchFamily="34" charset="0"/>
              </a:rPr>
              <a:t>perfect</a:t>
            </a: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thirsty</a:t>
            </a:r>
          </a:p>
          <a:p>
            <a:pPr marL="0" indent="0">
              <a:buNone/>
            </a:pPr>
            <a:endParaRPr lang="en-GB" sz="3000" dirty="0" smtClean="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swirl </a:t>
            </a: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mixing </a:t>
            </a: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Saturday </a:t>
            </a:r>
            <a:endParaRPr lang="en-GB" sz="3000" dirty="0" smtClean="0">
              <a:latin typeface="Arial" panose="020B0604020202020204" pitchFamily="34" charset="0"/>
              <a:cs typeface="Arial" panose="020B0604020202020204" pitchFamily="34" charset="0"/>
            </a:endParaRPr>
          </a:p>
          <a:p>
            <a:pPr marL="0" indent="0">
              <a:buNone/>
            </a:pPr>
            <a:endParaRPr lang="en-GB"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37820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oo</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8290043"/>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09575" y="-228600"/>
            <a:ext cx="13011150" cy="7315200"/>
          </a:xfrm>
          <a:prstGeom prst="rect">
            <a:avLst/>
          </a:prstGeom>
        </p:spPr>
      </p:pic>
      <p:sp>
        <p:nvSpPr>
          <p:cNvPr id="3" name="TextBox 2"/>
          <p:cNvSpPr txBox="1"/>
          <p:nvPr/>
        </p:nvSpPr>
        <p:spPr>
          <a:xfrm>
            <a:off x="-313509" y="169817"/>
            <a:ext cx="1384663" cy="3416320"/>
          </a:xfrm>
          <a:prstGeom prst="rect">
            <a:avLst/>
          </a:prstGeom>
          <a:noFill/>
        </p:spPr>
        <p:txBody>
          <a:bodyPr wrap="square" rtlCol="0">
            <a:spAutoFit/>
          </a:bodyPr>
          <a:lstStyle/>
          <a:p>
            <a:r>
              <a:rPr lang="en-GB" sz="2400" dirty="0" smtClean="0">
                <a:solidFill>
                  <a:schemeClr val="bg1"/>
                </a:solidFill>
              </a:rPr>
              <a:t>Read each sentence. Match the sentence to the correct picture</a:t>
            </a:r>
            <a:endParaRPr lang="en-GB" sz="2400" dirty="0">
              <a:solidFill>
                <a:schemeClr val="bg1"/>
              </a:solidFill>
            </a:endParaRPr>
          </a:p>
        </p:txBody>
      </p:sp>
    </p:spTree>
    <p:extLst>
      <p:ext uri="{BB962C8B-B14F-4D97-AF65-F5344CB8AC3E}">
        <p14:creationId xmlns:p14="http://schemas.microsoft.com/office/powerpoint/2010/main" val="15472160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qu</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5944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oi</a:t>
            </a:r>
          </a:p>
        </p:txBody>
      </p:sp>
    </p:spTree>
    <p:extLst>
      <p:ext uri="{BB962C8B-B14F-4D97-AF65-F5344CB8AC3E}">
        <p14:creationId xmlns:p14="http://schemas.microsoft.com/office/powerpoint/2010/main" val="2591145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t</a:t>
            </a:r>
          </a:p>
        </p:txBody>
      </p:sp>
    </p:spTree>
    <p:extLst>
      <p:ext uri="{BB962C8B-B14F-4D97-AF65-F5344CB8AC3E}">
        <p14:creationId xmlns:p14="http://schemas.microsoft.com/office/powerpoint/2010/main" val="31596578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r</a:t>
            </a:r>
          </a:p>
        </p:txBody>
      </p:sp>
    </p:spTree>
    <p:extLst>
      <p:ext uri="{BB962C8B-B14F-4D97-AF65-F5344CB8AC3E}">
        <p14:creationId xmlns:p14="http://schemas.microsoft.com/office/powerpoint/2010/main" val="766149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7030A0">
            <a:alpha val="50000"/>
          </a:srgb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B85D76-5C74-48FC-95AB-A62C3CDA32FA}"/>
              </a:ext>
            </a:extLst>
          </p:cNvPr>
          <p:cNvSpPr>
            <a:spLocks noGrp="1"/>
          </p:cNvSpPr>
          <p:nvPr>
            <p:ph sz="half" idx="1"/>
          </p:nvPr>
        </p:nvSpPr>
        <p:spPr>
          <a:xfrm>
            <a:off x="838200" y="351692"/>
            <a:ext cx="5181600" cy="6203853"/>
          </a:xfrm>
        </p:spPr>
        <p:txBody>
          <a:bodyPr>
            <a:normAutofit lnSpcReduction="10000"/>
          </a:bodyPr>
          <a:lstStyle/>
          <a:p>
            <a:pPr marL="0" indent="0">
              <a:buNone/>
            </a:pPr>
            <a:r>
              <a:rPr lang="en-GB" dirty="0"/>
              <a:t>Please use this PowerPoint to revise the phonics that we have covered to date, when you can</a:t>
            </a:r>
            <a:r>
              <a:rPr lang="en-GB" dirty="0" smtClean="0"/>
              <a:t>. </a:t>
            </a:r>
          </a:p>
          <a:p>
            <a:pPr marL="0" indent="0">
              <a:buNone/>
            </a:pPr>
            <a:endParaRPr lang="en-GB" dirty="0"/>
          </a:p>
          <a:p>
            <a:pPr marL="0" indent="0">
              <a:buNone/>
            </a:pPr>
            <a:r>
              <a:rPr lang="en-GB" dirty="0"/>
              <a:t>The sounds, tricky words and alternatives should be revised each day (if possible).</a:t>
            </a:r>
          </a:p>
          <a:p>
            <a:pPr marL="0" indent="0">
              <a:buNone/>
            </a:pPr>
            <a:endParaRPr lang="en-GB" dirty="0"/>
          </a:p>
          <a:p>
            <a:pPr marL="0" indent="0">
              <a:buNone/>
            </a:pPr>
            <a:r>
              <a:rPr lang="en-GB" dirty="0"/>
              <a:t>There are five slides for blending. Your child should sound out each word.</a:t>
            </a:r>
          </a:p>
          <a:p>
            <a:pPr marL="0" indent="0">
              <a:buNone/>
            </a:pPr>
            <a:endParaRPr lang="en-GB" dirty="0"/>
          </a:p>
          <a:p>
            <a:endParaRPr lang="en-GB" dirty="0"/>
          </a:p>
        </p:txBody>
      </p:sp>
      <p:sp>
        <p:nvSpPr>
          <p:cNvPr id="4" name="Content Placeholder 3">
            <a:extLst>
              <a:ext uri="{FF2B5EF4-FFF2-40B4-BE49-F238E27FC236}">
                <a16:creationId xmlns:a16="http://schemas.microsoft.com/office/drawing/2014/main" id="{93A03D3A-762D-47D5-888B-1BBBFB880F47}"/>
              </a:ext>
            </a:extLst>
          </p:cNvPr>
          <p:cNvSpPr>
            <a:spLocks noGrp="1"/>
          </p:cNvSpPr>
          <p:nvPr>
            <p:ph sz="half" idx="2"/>
          </p:nvPr>
        </p:nvSpPr>
        <p:spPr>
          <a:xfrm>
            <a:off x="6172200" y="351692"/>
            <a:ext cx="5181600" cy="6203853"/>
          </a:xfrm>
        </p:spPr>
        <p:txBody>
          <a:bodyPr>
            <a:normAutofit lnSpcReduction="10000"/>
          </a:bodyPr>
          <a:lstStyle/>
          <a:p>
            <a:pPr marL="0" indent="0">
              <a:buNone/>
            </a:pPr>
            <a:r>
              <a:rPr lang="en-GB" dirty="0"/>
              <a:t>There are some word games at the end.</a:t>
            </a:r>
          </a:p>
          <a:p>
            <a:pPr marL="0" indent="0">
              <a:buNone/>
            </a:pPr>
            <a:endParaRPr lang="en-GB" dirty="0" smtClean="0"/>
          </a:p>
          <a:p>
            <a:pPr marL="0" indent="0">
              <a:buNone/>
            </a:pPr>
            <a:r>
              <a:rPr lang="en-GB" dirty="0" smtClean="0"/>
              <a:t>Please </a:t>
            </a:r>
            <a:r>
              <a:rPr lang="en-GB" dirty="0"/>
              <a:t>continue to work on the dictation homework and the list of dictation phrases that were in the Word document that we uploaded to the school website when we finished up in school.</a:t>
            </a:r>
          </a:p>
          <a:p>
            <a:pPr marL="0" indent="0">
              <a:buNone/>
            </a:pPr>
            <a:endParaRPr lang="en-GB" dirty="0"/>
          </a:p>
          <a:p>
            <a:pPr marL="0" indent="0">
              <a:buNone/>
            </a:pPr>
            <a:r>
              <a:rPr lang="en-GB" dirty="0" smtClean="0"/>
              <a:t>There </a:t>
            </a:r>
            <a:r>
              <a:rPr lang="en-GB" dirty="0"/>
              <a:t>is no need to spend more than </a:t>
            </a:r>
            <a:r>
              <a:rPr lang="en-GB" dirty="0" smtClean="0"/>
              <a:t>10-15 </a:t>
            </a:r>
            <a:r>
              <a:rPr lang="en-GB" dirty="0"/>
              <a:t>minutes a day on this.</a:t>
            </a:r>
          </a:p>
          <a:p>
            <a:pPr marL="0" indent="0">
              <a:buNone/>
            </a:pPr>
            <a:endParaRPr lang="en-GB" dirty="0"/>
          </a:p>
          <a:p>
            <a:pPr marL="0" indent="0">
              <a:buNone/>
            </a:pPr>
            <a:r>
              <a:rPr lang="en-GB" dirty="0"/>
              <a:t>Please do not feel under pressure, do what you can.</a:t>
            </a:r>
          </a:p>
          <a:p>
            <a:pPr marL="0" indent="0">
              <a:buNone/>
            </a:pPr>
            <a:endParaRPr lang="en-GB" dirty="0"/>
          </a:p>
        </p:txBody>
      </p:sp>
    </p:spTree>
    <p:extLst>
      <p:ext uri="{BB962C8B-B14F-4D97-AF65-F5344CB8AC3E}">
        <p14:creationId xmlns:p14="http://schemas.microsoft.com/office/powerpoint/2010/main" val="16970123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b</a:t>
            </a:r>
          </a:p>
        </p:txBody>
      </p:sp>
    </p:spTree>
    <p:extLst>
      <p:ext uri="{BB962C8B-B14F-4D97-AF65-F5344CB8AC3E}">
        <p14:creationId xmlns:p14="http://schemas.microsoft.com/office/powerpoint/2010/main" val="3304715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oa</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07993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v</a:t>
            </a:r>
          </a:p>
        </p:txBody>
      </p:sp>
    </p:spTree>
    <p:extLst>
      <p:ext uri="{BB962C8B-B14F-4D97-AF65-F5344CB8AC3E}">
        <p14:creationId xmlns:p14="http://schemas.microsoft.com/office/powerpoint/2010/main" val="30917051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y</a:t>
            </a:r>
          </a:p>
        </p:txBody>
      </p:sp>
    </p:spTree>
    <p:extLst>
      <p:ext uri="{BB962C8B-B14F-4D97-AF65-F5344CB8AC3E}">
        <p14:creationId xmlns:p14="http://schemas.microsoft.com/office/powerpoint/2010/main" val="15514092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ue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90918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p</a:t>
            </a:r>
          </a:p>
        </p:txBody>
      </p:sp>
    </p:spTree>
    <p:extLst>
      <p:ext uri="{BB962C8B-B14F-4D97-AF65-F5344CB8AC3E}">
        <p14:creationId xmlns:p14="http://schemas.microsoft.com/office/powerpoint/2010/main" val="18902916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k</a:t>
            </a:r>
          </a:p>
        </p:txBody>
      </p:sp>
    </p:spTree>
    <p:extLst>
      <p:ext uri="{BB962C8B-B14F-4D97-AF65-F5344CB8AC3E}">
        <p14:creationId xmlns:p14="http://schemas.microsoft.com/office/powerpoint/2010/main" val="17212754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f</a:t>
            </a:r>
          </a:p>
        </p:txBody>
      </p:sp>
    </p:spTree>
    <p:extLst>
      <p:ext uri="{BB962C8B-B14F-4D97-AF65-F5344CB8AC3E}">
        <p14:creationId xmlns:p14="http://schemas.microsoft.com/office/powerpoint/2010/main" val="20707773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or</a:t>
            </a:r>
          </a:p>
        </p:txBody>
      </p:sp>
    </p:spTree>
    <p:extLst>
      <p:ext uri="{BB962C8B-B14F-4D97-AF65-F5344CB8AC3E}">
        <p14:creationId xmlns:p14="http://schemas.microsoft.com/office/powerpoint/2010/main" val="5839270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z</a:t>
            </a:r>
          </a:p>
        </p:txBody>
      </p:sp>
    </p:spTree>
    <p:extLst>
      <p:ext uri="{BB962C8B-B14F-4D97-AF65-F5344CB8AC3E}">
        <p14:creationId xmlns:p14="http://schemas.microsoft.com/office/powerpoint/2010/main" val="1727158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DBBC6-8E81-4C1D-8325-88709158C958}"/>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Sounds</a:t>
            </a:r>
          </a:p>
        </p:txBody>
      </p:sp>
      <p:sp>
        <p:nvSpPr>
          <p:cNvPr id="3" name="Text Placeholder 2">
            <a:extLst>
              <a:ext uri="{FF2B5EF4-FFF2-40B4-BE49-F238E27FC236}">
                <a16:creationId xmlns:a16="http://schemas.microsoft.com/office/drawing/2014/main" id="{D8831F25-7980-4A39-AB13-0BCBA9422B9F}"/>
              </a:ext>
            </a:extLst>
          </p:cNvPr>
          <p:cNvSpPr>
            <a:spLocks noGrp="1"/>
          </p:cNvSpPr>
          <p:nvPr>
            <p:ph type="body" idx="1"/>
          </p:nvPr>
        </p:nvSpPr>
        <p:spPr/>
        <p:txBody>
          <a:bodyPr/>
          <a:lstStyle/>
          <a:p>
            <a:r>
              <a:rPr lang="en-GB" dirty="0">
                <a:solidFill>
                  <a:schemeClr val="bg1"/>
                </a:solidFill>
                <a:latin typeface="Arial" panose="020B0604020202020204" pitchFamily="34" charset="0"/>
                <a:cs typeface="Arial" panose="020B0604020202020204" pitchFamily="34" charset="0"/>
              </a:rPr>
              <a:t>Say the sound</a:t>
            </a:r>
          </a:p>
        </p:txBody>
      </p:sp>
    </p:spTree>
    <p:extLst>
      <p:ext uri="{BB962C8B-B14F-4D97-AF65-F5344CB8AC3E}">
        <p14:creationId xmlns:p14="http://schemas.microsoft.com/office/powerpoint/2010/main" val="15523561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sh</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368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ou</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95863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i</a:t>
            </a:r>
          </a:p>
        </p:txBody>
      </p:sp>
    </p:spTree>
    <p:extLst>
      <p:ext uri="{BB962C8B-B14F-4D97-AF65-F5344CB8AC3E}">
        <p14:creationId xmlns:p14="http://schemas.microsoft.com/office/powerpoint/2010/main" val="4607565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e</a:t>
            </a:r>
          </a:p>
        </p:txBody>
      </p:sp>
    </p:spTree>
    <p:extLst>
      <p:ext uri="{BB962C8B-B14F-4D97-AF65-F5344CB8AC3E}">
        <p14:creationId xmlns:p14="http://schemas.microsoft.com/office/powerpoint/2010/main" val="40995768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g</a:t>
            </a:r>
          </a:p>
        </p:txBody>
      </p:sp>
    </p:spTree>
    <p:extLst>
      <p:ext uri="{BB962C8B-B14F-4D97-AF65-F5344CB8AC3E}">
        <p14:creationId xmlns:p14="http://schemas.microsoft.com/office/powerpoint/2010/main" val="36822402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j</a:t>
            </a:r>
          </a:p>
        </p:txBody>
      </p:sp>
    </p:spTree>
    <p:extLst>
      <p:ext uri="{BB962C8B-B14F-4D97-AF65-F5344CB8AC3E}">
        <p14:creationId xmlns:p14="http://schemas.microsoft.com/office/powerpoint/2010/main" val="31122073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ng</a:t>
            </a:r>
          </a:p>
        </p:txBody>
      </p:sp>
    </p:spTree>
    <p:extLst>
      <p:ext uri="{BB962C8B-B14F-4D97-AF65-F5344CB8AC3E}">
        <p14:creationId xmlns:p14="http://schemas.microsoft.com/office/powerpoint/2010/main" val="18342384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th</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90868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er</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69779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a</a:t>
            </a:r>
          </a:p>
        </p:txBody>
      </p:sp>
    </p:spTree>
    <p:extLst>
      <p:ext uri="{BB962C8B-B14F-4D97-AF65-F5344CB8AC3E}">
        <p14:creationId xmlns:p14="http://schemas.microsoft.com/office/powerpoint/2010/main" val="1701790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n</a:t>
            </a:r>
          </a:p>
        </p:txBody>
      </p:sp>
    </p:spTree>
    <p:extLst>
      <p:ext uri="{BB962C8B-B14F-4D97-AF65-F5344CB8AC3E}">
        <p14:creationId xmlns:p14="http://schemas.microsoft.com/office/powerpoint/2010/main" val="31588570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h</a:t>
            </a:r>
          </a:p>
        </p:txBody>
      </p:sp>
    </p:spTree>
    <p:extLst>
      <p:ext uri="{BB962C8B-B14F-4D97-AF65-F5344CB8AC3E}">
        <p14:creationId xmlns:p14="http://schemas.microsoft.com/office/powerpoint/2010/main" val="29593056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u</a:t>
            </a:r>
          </a:p>
        </p:txBody>
      </p:sp>
    </p:spTree>
    <p:extLst>
      <p:ext uri="{BB962C8B-B14F-4D97-AF65-F5344CB8AC3E}">
        <p14:creationId xmlns:p14="http://schemas.microsoft.com/office/powerpoint/2010/main" val="9898640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ie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18461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x</a:t>
            </a:r>
          </a:p>
        </p:txBody>
      </p:sp>
    </p:spTree>
    <p:extLst>
      <p:ext uri="{BB962C8B-B14F-4D97-AF65-F5344CB8AC3E}">
        <p14:creationId xmlns:p14="http://schemas.microsoft.com/office/powerpoint/2010/main" val="21623758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ou</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54622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m</a:t>
            </a:r>
          </a:p>
        </p:txBody>
      </p:sp>
    </p:spTree>
    <p:extLst>
      <p:ext uri="{BB962C8B-B14F-4D97-AF65-F5344CB8AC3E}">
        <p14:creationId xmlns:p14="http://schemas.microsoft.com/office/powerpoint/2010/main" val="29372257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DBBC6-8E81-4C1D-8325-88709158C958}"/>
              </a:ext>
            </a:extLst>
          </p:cNvPr>
          <p:cNvSpPr>
            <a:spLocks noGrp="1"/>
          </p:cNvSpPr>
          <p:nvPr>
            <p:ph type="title"/>
          </p:nvPr>
        </p:nvSpPr>
        <p:spPr>
          <a:solidFill>
            <a:schemeClr val="accent2">
              <a:lumMod val="60000"/>
              <a:lumOff val="40000"/>
            </a:schemeClr>
          </a:solidFill>
        </p:spPr>
        <p:txBody>
          <a:bodyPr/>
          <a:lstStyle/>
          <a:p>
            <a:r>
              <a:rPr lang="en-GB" dirty="0">
                <a:latin typeface="Arial" panose="020B0604020202020204" pitchFamily="34" charset="0"/>
                <a:cs typeface="Arial" panose="020B0604020202020204" pitchFamily="34" charset="0"/>
              </a:rPr>
              <a:t>Tricky Words</a:t>
            </a:r>
          </a:p>
        </p:txBody>
      </p:sp>
      <p:sp>
        <p:nvSpPr>
          <p:cNvPr id="3" name="Text Placeholder 2">
            <a:extLst>
              <a:ext uri="{FF2B5EF4-FFF2-40B4-BE49-F238E27FC236}">
                <a16:creationId xmlns:a16="http://schemas.microsoft.com/office/drawing/2014/main" id="{D8831F25-7980-4A39-AB13-0BCBA9422B9F}"/>
              </a:ext>
            </a:extLst>
          </p:cNvPr>
          <p:cNvSpPr>
            <a:spLocks noGrp="1"/>
          </p:cNvSpPr>
          <p:nvPr>
            <p:ph type="body" idx="1"/>
          </p:nvPr>
        </p:nvSpPr>
        <p:spPr/>
        <p:txBody>
          <a:bodyPr/>
          <a:lstStyle/>
          <a:p>
            <a:r>
              <a:rPr lang="en-GB" dirty="0">
                <a:solidFill>
                  <a:schemeClr val="bg1"/>
                </a:solidFill>
                <a:latin typeface="Arial" panose="020B0604020202020204" pitchFamily="34" charset="0"/>
                <a:cs typeface="Arial" panose="020B0604020202020204" pitchFamily="34" charset="0"/>
              </a:rPr>
              <a:t>Read the tricky word</a:t>
            </a:r>
          </a:p>
          <a:p>
            <a:endParaRPr lang="en-GB" dirty="0"/>
          </a:p>
        </p:txBody>
      </p:sp>
    </p:spTree>
    <p:extLst>
      <p:ext uri="{BB962C8B-B14F-4D97-AF65-F5344CB8AC3E}">
        <p14:creationId xmlns:p14="http://schemas.microsoft.com/office/powerpoint/2010/main" val="35412221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we</a:t>
            </a:r>
          </a:p>
        </p:txBody>
      </p:sp>
    </p:spTree>
    <p:extLst>
      <p:ext uri="{BB962C8B-B14F-4D97-AF65-F5344CB8AC3E}">
        <p14:creationId xmlns:p14="http://schemas.microsoft.com/office/powerpoint/2010/main" val="25058820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to</a:t>
            </a:r>
          </a:p>
        </p:txBody>
      </p:sp>
    </p:spTree>
    <p:extLst>
      <p:ext uri="{BB962C8B-B14F-4D97-AF65-F5344CB8AC3E}">
        <p14:creationId xmlns:p14="http://schemas.microsoft.com/office/powerpoint/2010/main" val="12002816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said</a:t>
            </a:r>
          </a:p>
        </p:txBody>
      </p:sp>
    </p:spTree>
    <p:extLst>
      <p:ext uri="{BB962C8B-B14F-4D97-AF65-F5344CB8AC3E}">
        <p14:creationId xmlns:p14="http://schemas.microsoft.com/office/powerpoint/2010/main" val="2434218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c</a:t>
            </a:r>
          </a:p>
        </p:txBody>
      </p:sp>
    </p:spTree>
    <p:extLst>
      <p:ext uri="{BB962C8B-B14F-4D97-AF65-F5344CB8AC3E}">
        <p14:creationId xmlns:p14="http://schemas.microsoft.com/office/powerpoint/2010/main" val="294788730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a:latin typeface="Arial" panose="020B0604020202020204" pitchFamily="34" charset="0"/>
                <a:cs typeface="Arial" panose="020B0604020202020204" pitchFamily="34" charset="0"/>
              </a:rPr>
              <a:t>they</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06264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like</a:t>
            </a:r>
          </a:p>
        </p:txBody>
      </p:sp>
    </p:spTree>
    <p:extLst>
      <p:ext uri="{BB962C8B-B14F-4D97-AF65-F5344CB8AC3E}">
        <p14:creationId xmlns:p14="http://schemas.microsoft.com/office/powerpoint/2010/main" val="13853433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little</a:t>
            </a:r>
          </a:p>
        </p:txBody>
      </p:sp>
    </p:spTree>
    <p:extLst>
      <p:ext uri="{BB962C8B-B14F-4D97-AF65-F5344CB8AC3E}">
        <p14:creationId xmlns:p14="http://schemas.microsoft.com/office/powerpoint/2010/main" val="161364533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many</a:t>
            </a:r>
          </a:p>
        </p:txBody>
      </p:sp>
    </p:spTree>
    <p:extLst>
      <p:ext uri="{BB962C8B-B14F-4D97-AF65-F5344CB8AC3E}">
        <p14:creationId xmlns:p14="http://schemas.microsoft.com/office/powerpoint/2010/main" val="414250826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other</a:t>
            </a:r>
          </a:p>
        </p:txBody>
      </p:sp>
    </p:spTree>
    <p:extLst>
      <p:ext uri="{BB962C8B-B14F-4D97-AF65-F5344CB8AC3E}">
        <p14:creationId xmlns:p14="http://schemas.microsoft.com/office/powerpoint/2010/main" val="33922177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saw</a:t>
            </a:r>
          </a:p>
        </p:txBody>
      </p:sp>
    </p:spTree>
    <p:extLst>
      <p:ext uri="{BB962C8B-B14F-4D97-AF65-F5344CB8AC3E}">
        <p14:creationId xmlns:p14="http://schemas.microsoft.com/office/powerpoint/2010/main" val="369130093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their</a:t>
            </a:r>
          </a:p>
        </p:txBody>
      </p:sp>
    </p:spTree>
    <p:extLst>
      <p:ext uri="{BB962C8B-B14F-4D97-AF65-F5344CB8AC3E}">
        <p14:creationId xmlns:p14="http://schemas.microsoft.com/office/powerpoint/2010/main" val="34327550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upon</a:t>
            </a:r>
          </a:p>
        </p:txBody>
      </p:sp>
    </p:spTree>
    <p:extLst>
      <p:ext uri="{BB962C8B-B14F-4D97-AF65-F5344CB8AC3E}">
        <p14:creationId xmlns:p14="http://schemas.microsoft.com/office/powerpoint/2010/main" val="37728784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every</a:t>
            </a:r>
          </a:p>
        </p:txBody>
      </p:sp>
    </p:spTree>
    <p:extLst>
      <p:ext uri="{BB962C8B-B14F-4D97-AF65-F5344CB8AC3E}">
        <p14:creationId xmlns:p14="http://schemas.microsoft.com/office/powerpoint/2010/main" val="197541403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I</a:t>
            </a:r>
          </a:p>
        </p:txBody>
      </p:sp>
    </p:spTree>
    <p:extLst>
      <p:ext uri="{BB962C8B-B14F-4D97-AF65-F5344CB8AC3E}">
        <p14:creationId xmlns:p14="http://schemas.microsoft.com/office/powerpoint/2010/main" val="1306608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l</a:t>
            </a:r>
          </a:p>
        </p:txBody>
      </p:sp>
    </p:spTree>
    <p:extLst>
      <p:ext uri="{BB962C8B-B14F-4D97-AF65-F5344CB8AC3E}">
        <p14:creationId xmlns:p14="http://schemas.microsoft.com/office/powerpoint/2010/main" val="13917350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all</a:t>
            </a:r>
          </a:p>
        </p:txBody>
      </p:sp>
    </p:spTree>
    <p:extLst>
      <p:ext uri="{BB962C8B-B14F-4D97-AF65-F5344CB8AC3E}">
        <p14:creationId xmlns:p14="http://schemas.microsoft.com/office/powerpoint/2010/main" val="90720632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your</a:t>
            </a:r>
          </a:p>
        </p:txBody>
      </p:sp>
    </p:spTree>
    <p:extLst>
      <p:ext uri="{BB962C8B-B14F-4D97-AF65-F5344CB8AC3E}">
        <p14:creationId xmlns:p14="http://schemas.microsoft.com/office/powerpoint/2010/main" val="15308026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so</a:t>
            </a:r>
          </a:p>
        </p:txBody>
      </p:sp>
    </p:spTree>
    <p:extLst>
      <p:ext uri="{BB962C8B-B14F-4D97-AF65-F5344CB8AC3E}">
        <p14:creationId xmlns:p14="http://schemas.microsoft.com/office/powerpoint/2010/main" val="151398673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one</a:t>
            </a:r>
          </a:p>
        </p:txBody>
      </p:sp>
    </p:spTree>
    <p:extLst>
      <p:ext uri="{BB962C8B-B14F-4D97-AF65-F5344CB8AC3E}">
        <p14:creationId xmlns:p14="http://schemas.microsoft.com/office/powerpoint/2010/main" val="300300912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when</a:t>
            </a:r>
          </a:p>
        </p:txBody>
      </p:sp>
    </p:spTree>
    <p:extLst>
      <p:ext uri="{BB962C8B-B14F-4D97-AF65-F5344CB8AC3E}">
        <p14:creationId xmlns:p14="http://schemas.microsoft.com/office/powerpoint/2010/main" val="184060408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where</a:t>
            </a:r>
          </a:p>
        </p:txBody>
      </p:sp>
    </p:spTree>
    <p:extLst>
      <p:ext uri="{BB962C8B-B14F-4D97-AF65-F5344CB8AC3E}">
        <p14:creationId xmlns:p14="http://schemas.microsoft.com/office/powerpoint/2010/main" val="42565770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want</a:t>
            </a:r>
          </a:p>
        </p:txBody>
      </p:sp>
    </p:spTree>
    <p:extLst>
      <p:ext uri="{BB962C8B-B14F-4D97-AF65-F5344CB8AC3E}">
        <p14:creationId xmlns:p14="http://schemas.microsoft.com/office/powerpoint/2010/main" val="278113105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could</a:t>
            </a:r>
          </a:p>
        </p:txBody>
      </p:sp>
    </p:spTree>
    <p:extLst>
      <p:ext uri="{BB962C8B-B14F-4D97-AF65-F5344CB8AC3E}">
        <p14:creationId xmlns:p14="http://schemas.microsoft.com/office/powerpoint/2010/main" val="367782692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does</a:t>
            </a:r>
          </a:p>
        </p:txBody>
      </p:sp>
    </p:spTree>
    <p:extLst>
      <p:ext uri="{BB962C8B-B14F-4D97-AF65-F5344CB8AC3E}">
        <p14:creationId xmlns:p14="http://schemas.microsoft.com/office/powerpoint/2010/main" val="128632800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of</a:t>
            </a:r>
          </a:p>
        </p:txBody>
      </p:sp>
    </p:spTree>
    <p:extLst>
      <p:ext uri="{BB962C8B-B14F-4D97-AF65-F5344CB8AC3E}">
        <p14:creationId xmlns:p14="http://schemas.microsoft.com/office/powerpoint/2010/main" val="64319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ai</a:t>
            </a:r>
          </a:p>
        </p:txBody>
      </p:sp>
    </p:spTree>
    <p:extLst>
      <p:ext uri="{BB962C8B-B14F-4D97-AF65-F5344CB8AC3E}">
        <p14:creationId xmlns:p14="http://schemas.microsoft.com/office/powerpoint/2010/main" val="311720584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cover</a:t>
            </a:r>
          </a:p>
        </p:txBody>
      </p:sp>
    </p:spTree>
    <p:extLst>
      <p:ext uri="{BB962C8B-B14F-4D97-AF65-F5344CB8AC3E}">
        <p14:creationId xmlns:p14="http://schemas.microsoft.com/office/powerpoint/2010/main" val="35013887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he</a:t>
            </a:r>
          </a:p>
        </p:txBody>
      </p:sp>
    </p:spTree>
    <p:extLst>
      <p:ext uri="{BB962C8B-B14F-4D97-AF65-F5344CB8AC3E}">
        <p14:creationId xmlns:p14="http://schemas.microsoft.com/office/powerpoint/2010/main" val="204549301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are</a:t>
            </a:r>
          </a:p>
        </p:txBody>
      </p:sp>
    </p:spTree>
    <p:extLst>
      <p:ext uri="{BB962C8B-B14F-4D97-AF65-F5344CB8AC3E}">
        <p14:creationId xmlns:p14="http://schemas.microsoft.com/office/powerpoint/2010/main" val="103459490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you</a:t>
            </a:r>
          </a:p>
        </p:txBody>
      </p:sp>
    </p:spTree>
    <p:extLst>
      <p:ext uri="{BB962C8B-B14F-4D97-AF65-F5344CB8AC3E}">
        <p14:creationId xmlns:p14="http://schemas.microsoft.com/office/powerpoint/2010/main" val="219378464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no</a:t>
            </a:r>
          </a:p>
        </p:txBody>
      </p:sp>
    </p:spTree>
    <p:extLst>
      <p:ext uri="{BB962C8B-B14F-4D97-AF65-F5344CB8AC3E}">
        <p14:creationId xmlns:p14="http://schemas.microsoft.com/office/powerpoint/2010/main" val="217294797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only</a:t>
            </a:r>
          </a:p>
        </p:txBody>
      </p:sp>
    </p:spTree>
    <p:extLst>
      <p:ext uri="{BB962C8B-B14F-4D97-AF65-F5344CB8AC3E}">
        <p14:creationId xmlns:p14="http://schemas.microsoft.com/office/powerpoint/2010/main" val="102699496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live</a:t>
            </a:r>
          </a:p>
        </p:txBody>
      </p:sp>
    </p:spTree>
    <p:extLst>
      <p:ext uri="{BB962C8B-B14F-4D97-AF65-F5344CB8AC3E}">
        <p14:creationId xmlns:p14="http://schemas.microsoft.com/office/powerpoint/2010/main" val="125493248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which</a:t>
            </a:r>
          </a:p>
        </p:txBody>
      </p:sp>
    </p:spTree>
    <p:extLst>
      <p:ext uri="{BB962C8B-B14F-4D97-AF65-F5344CB8AC3E}">
        <p14:creationId xmlns:p14="http://schemas.microsoft.com/office/powerpoint/2010/main" val="409145794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more</a:t>
            </a:r>
          </a:p>
        </p:txBody>
      </p:sp>
    </p:spTree>
    <p:extLst>
      <p:ext uri="{BB962C8B-B14F-4D97-AF65-F5344CB8AC3E}">
        <p14:creationId xmlns:p14="http://schemas.microsoft.com/office/powerpoint/2010/main" val="188741196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would</a:t>
            </a:r>
          </a:p>
        </p:txBody>
      </p:sp>
    </p:spTree>
    <p:extLst>
      <p:ext uri="{BB962C8B-B14F-4D97-AF65-F5344CB8AC3E}">
        <p14:creationId xmlns:p14="http://schemas.microsoft.com/office/powerpoint/2010/main" val="2365713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w</a:t>
            </a:r>
          </a:p>
        </p:txBody>
      </p:sp>
    </p:spTree>
    <p:extLst>
      <p:ext uri="{BB962C8B-B14F-4D97-AF65-F5344CB8AC3E}">
        <p14:creationId xmlns:p14="http://schemas.microsoft.com/office/powerpoint/2010/main" val="343964787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four</a:t>
            </a:r>
          </a:p>
        </p:txBody>
      </p:sp>
    </p:spTree>
    <p:extLst>
      <p:ext uri="{BB962C8B-B14F-4D97-AF65-F5344CB8AC3E}">
        <p14:creationId xmlns:p14="http://schemas.microsoft.com/office/powerpoint/2010/main" val="358737743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also</a:t>
            </a:r>
          </a:p>
        </p:txBody>
      </p:sp>
    </p:spTree>
    <p:extLst>
      <p:ext uri="{BB962C8B-B14F-4D97-AF65-F5344CB8AC3E}">
        <p14:creationId xmlns:p14="http://schemas.microsoft.com/office/powerpoint/2010/main" val="181067194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father</a:t>
            </a:r>
          </a:p>
        </p:txBody>
      </p:sp>
    </p:spTree>
    <p:extLst>
      <p:ext uri="{BB962C8B-B14F-4D97-AF65-F5344CB8AC3E}">
        <p14:creationId xmlns:p14="http://schemas.microsoft.com/office/powerpoint/2010/main" val="387389346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she</a:t>
            </a:r>
          </a:p>
        </p:txBody>
      </p:sp>
    </p:spTree>
    <p:extLst>
      <p:ext uri="{BB962C8B-B14F-4D97-AF65-F5344CB8AC3E}">
        <p14:creationId xmlns:p14="http://schemas.microsoft.com/office/powerpoint/2010/main" val="317832111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be</a:t>
            </a:r>
          </a:p>
        </p:txBody>
      </p:sp>
    </p:spTree>
    <p:extLst>
      <p:ext uri="{BB962C8B-B14F-4D97-AF65-F5344CB8AC3E}">
        <p14:creationId xmlns:p14="http://schemas.microsoft.com/office/powerpoint/2010/main" val="296534743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here</a:t>
            </a:r>
          </a:p>
        </p:txBody>
      </p:sp>
    </p:spTree>
    <p:extLst>
      <p:ext uri="{BB962C8B-B14F-4D97-AF65-F5344CB8AC3E}">
        <p14:creationId xmlns:p14="http://schemas.microsoft.com/office/powerpoint/2010/main" val="394520055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go</a:t>
            </a:r>
          </a:p>
        </p:txBody>
      </p:sp>
    </p:spTree>
    <p:extLst>
      <p:ext uri="{BB962C8B-B14F-4D97-AF65-F5344CB8AC3E}">
        <p14:creationId xmlns:p14="http://schemas.microsoft.com/office/powerpoint/2010/main" val="27935084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have</a:t>
            </a:r>
          </a:p>
        </p:txBody>
      </p:sp>
    </p:spTree>
    <p:extLst>
      <p:ext uri="{BB962C8B-B14F-4D97-AF65-F5344CB8AC3E}">
        <p14:creationId xmlns:p14="http://schemas.microsoft.com/office/powerpoint/2010/main" val="260805308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down</a:t>
            </a:r>
          </a:p>
        </p:txBody>
      </p:sp>
    </p:spTree>
    <p:extLst>
      <p:ext uri="{BB962C8B-B14F-4D97-AF65-F5344CB8AC3E}">
        <p14:creationId xmlns:p14="http://schemas.microsoft.com/office/powerpoint/2010/main" val="139695964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why</a:t>
            </a:r>
          </a:p>
        </p:txBody>
      </p:sp>
    </p:spTree>
    <p:extLst>
      <p:ext uri="{BB962C8B-B14F-4D97-AF65-F5344CB8AC3E}">
        <p14:creationId xmlns:p14="http://schemas.microsoft.com/office/powerpoint/2010/main" val="4168477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ch</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836729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because</a:t>
            </a:r>
          </a:p>
        </p:txBody>
      </p:sp>
    </p:spTree>
    <p:extLst>
      <p:ext uri="{BB962C8B-B14F-4D97-AF65-F5344CB8AC3E}">
        <p14:creationId xmlns:p14="http://schemas.microsoft.com/office/powerpoint/2010/main" val="54274645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put</a:t>
            </a:r>
          </a:p>
        </p:txBody>
      </p:sp>
    </p:spTree>
    <p:extLst>
      <p:ext uri="{BB962C8B-B14F-4D97-AF65-F5344CB8AC3E}">
        <p14:creationId xmlns:p14="http://schemas.microsoft.com/office/powerpoint/2010/main" val="312311229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two</a:t>
            </a:r>
          </a:p>
        </p:txBody>
      </p:sp>
    </p:spTree>
    <p:extLst>
      <p:ext uri="{BB962C8B-B14F-4D97-AF65-F5344CB8AC3E}">
        <p14:creationId xmlns:p14="http://schemas.microsoft.com/office/powerpoint/2010/main" val="321811324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always</a:t>
            </a:r>
          </a:p>
        </p:txBody>
      </p:sp>
    </p:spTree>
    <p:extLst>
      <p:ext uri="{BB962C8B-B14F-4D97-AF65-F5344CB8AC3E}">
        <p14:creationId xmlns:p14="http://schemas.microsoft.com/office/powerpoint/2010/main" val="318227213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love</a:t>
            </a:r>
          </a:p>
        </p:txBody>
      </p:sp>
    </p:spTree>
    <p:extLst>
      <p:ext uri="{BB962C8B-B14F-4D97-AF65-F5344CB8AC3E}">
        <p14:creationId xmlns:p14="http://schemas.microsoft.com/office/powerpoint/2010/main" val="376242721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the</a:t>
            </a:r>
          </a:p>
        </p:txBody>
      </p:sp>
    </p:spTree>
    <p:extLst>
      <p:ext uri="{BB962C8B-B14F-4D97-AF65-F5344CB8AC3E}">
        <p14:creationId xmlns:p14="http://schemas.microsoft.com/office/powerpoint/2010/main" val="417448525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do</a:t>
            </a:r>
          </a:p>
        </p:txBody>
      </p:sp>
    </p:spTree>
    <p:extLst>
      <p:ext uri="{BB962C8B-B14F-4D97-AF65-F5344CB8AC3E}">
        <p14:creationId xmlns:p14="http://schemas.microsoft.com/office/powerpoint/2010/main" val="392347672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some</a:t>
            </a:r>
          </a:p>
        </p:txBody>
      </p:sp>
    </p:spTree>
    <p:extLst>
      <p:ext uri="{BB962C8B-B14F-4D97-AF65-F5344CB8AC3E}">
        <p14:creationId xmlns:p14="http://schemas.microsoft.com/office/powerpoint/2010/main" val="173277123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there</a:t>
            </a:r>
          </a:p>
        </p:txBody>
      </p:sp>
    </p:spTree>
    <p:extLst>
      <p:ext uri="{BB962C8B-B14F-4D97-AF65-F5344CB8AC3E}">
        <p14:creationId xmlns:p14="http://schemas.microsoft.com/office/powerpoint/2010/main" val="37024555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old</a:t>
            </a:r>
          </a:p>
        </p:txBody>
      </p:sp>
    </p:spTree>
    <p:extLst>
      <p:ext uri="{BB962C8B-B14F-4D97-AF65-F5344CB8AC3E}">
        <p14:creationId xmlns:p14="http://schemas.microsoft.com/office/powerpoint/2010/main" val="5350988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TotalTime>
  <Words>328</Words>
  <Application>Microsoft Office PowerPoint</Application>
  <PresentationFormat>Widescreen</PresentationFormat>
  <Paragraphs>224</Paragraphs>
  <Slides>150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150</vt:i4>
      </vt:variant>
    </vt:vector>
  </HeadingPairs>
  <TitlesOfParts>
    <vt:vector size="154" baseType="lpstr">
      <vt:lpstr>Arial</vt:lpstr>
      <vt:lpstr>Calibri</vt:lpstr>
      <vt:lpstr>Calibri Light</vt:lpstr>
      <vt:lpstr>Office Theme</vt:lpstr>
      <vt:lpstr>Phonics</vt:lpstr>
      <vt:lpstr>PowerPoint Presentation</vt:lpstr>
      <vt:lpstr>Sounds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Tricky Words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Alternatives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Blending</vt:lpstr>
      <vt:lpstr>Wednesday</vt:lpstr>
      <vt:lpstr>Thursday</vt:lpstr>
      <vt:lpstr>Friday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Phonics</dc:title>
  <dc:creator>Scoil</dc:creator>
  <cp:lastModifiedBy>Scoil</cp:lastModifiedBy>
  <cp:revision>28</cp:revision>
  <dcterms:created xsi:type="dcterms:W3CDTF">2020-03-26T10:27:22Z</dcterms:created>
  <dcterms:modified xsi:type="dcterms:W3CDTF">2020-05-02T14:01:09Z</dcterms:modified>
</cp:coreProperties>
</file>