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401" r:id="rId145"/>
    <p:sldId id="407" r:id="rId146"/>
    <p:sldId id="408" r:id="rId147"/>
    <p:sldId id="409" r:id="rId148"/>
    <p:sldId id="410" r:id="rId149"/>
    <p:sldId id="412" r:id="rId150"/>
    <p:sldId id="415" r:id="rId151"/>
    <p:sldId id="413" r:id="rId152"/>
    <p:sldId id="414" r:id="rId153"/>
    <p:sldId id="416" r:id="rId1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2" d="100"/>
          <a:sy n="72" d="100"/>
        </p:scale>
        <p:origin x="660"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2B29-E947-4881-B364-5FE601BF9B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E63F1A-9013-4050-9165-E39CDB58C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5E29E9-F63F-4E23-9F7B-5F19A1092D1E}"/>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5" name="Footer Placeholder 4">
            <a:extLst>
              <a:ext uri="{FF2B5EF4-FFF2-40B4-BE49-F238E27FC236}">
                <a16:creationId xmlns:a16="http://schemas.microsoft.com/office/drawing/2014/main" id="{FD4217D6-2C78-42DD-BD1C-195025372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16ED0-8FD2-4662-A604-442114144500}"/>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419619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C4AE-7AA7-4E9D-9341-722449930C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D61B58-BF81-405A-BD47-378CF79144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FCDB1-A13B-4F0A-BB71-7F7F07C92069}"/>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5" name="Footer Placeholder 4">
            <a:extLst>
              <a:ext uri="{FF2B5EF4-FFF2-40B4-BE49-F238E27FC236}">
                <a16:creationId xmlns:a16="http://schemas.microsoft.com/office/drawing/2014/main" id="{E7FD0E8E-7AA3-4D7A-BC33-6F21C51430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23A09-BC86-48DA-9D30-90C8D8478DC1}"/>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9043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EDCB77-89E4-483D-A7E1-3E655ADBE7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7E9199-903F-473C-930D-D460A856CB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4A2644-C9A1-407E-BE62-FBA8AA3A333E}"/>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5" name="Footer Placeholder 4">
            <a:extLst>
              <a:ext uri="{FF2B5EF4-FFF2-40B4-BE49-F238E27FC236}">
                <a16:creationId xmlns:a16="http://schemas.microsoft.com/office/drawing/2014/main" id="{ADA2B9E2-FF4D-49D9-8583-2BC9B986D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224B5A-EB0F-4E87-8551-90D20C5340D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57332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BAFD-4E3B-4BA6-8211-BB3334C477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A1A3A1-7086-426C-9E7C-081CC2CCC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D933A-8B70-4EAD-838C-559E58231F2B}"/>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5" name="Footer Placeholder 4">
            <a:extLst>
              <a:ext uri="{FF2B5EF4-FFF2-40B4-BE49-F238E27FC236}">
                <a16:creationId xmlns:a16="http://schemas.microsoft.com/office/drawing/2014/main" id="{12D920B2-C33F-48D9-9678-19F1DF4A97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C0FFDC-500B-40DE-A42B-50C4E881191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9705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4A2B-475D-442F-AEAB-290CDA215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3CE702-AADE-4FB2-B9B6-E086BE1ED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92E5C3-92B1-4D20-AD2F-6D171484A382}"/>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5" name="Footer Placeholder 4">
            <a:extLst>
              <a:ext uri="{FF2B5EF4-FFF2-40B4-BE49-F238E27FC236}">
                <a16:creationId xmlns:a16="http://schemas.microsoft.com/office/drawing/2014/main" id="{C49C478B-9929-4DCD-B278-168C8FDFF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21FF3-4148-4134-981C-0E1CA5EDE68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67281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473B-781C-480B-B1BD-80C6C0F6A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BD0581-7E5E-4368-B188-84CE84766B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1DAE26-2C39-454C-A0C3-E018E8F7C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D99BD2-0F13-4FBF-88E7-E5174F77A820}"/>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6" name="Footer Placeholder 5">
            <a:extLst>
              <a:ext uri="{FF2B5EF4-FFF2-40B4-BE49-F238E27FC236}">
                <a16:creationId xmlns:a16="http://schemas.microsoft.com/office/drawing/2014/main" id="{44F569C8-9129-4981-BF3B-3F96BDCD98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FD5B6C-69B2-4BBA-BE56-72784A020BE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29383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6AA2-A2DB-493D-A580-BB40E3B638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21DB64-D3C4-47F8-BF7F-F5B1B6348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57D4E-E033-4BC3-89C0-5F5C9B5A91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307AA7-D199-4FFB-A996-03F3A305F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288392-FC69-4703-83C8-A1CB0E78E9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B29959-2BE1-4AF4-839C-AE66BDF406F3}"/>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8" name="Footer Placeholder 7">
            <a:extLst>
              <a:ext uri="{FF2B5EF4-FFF2-40B4-BE49-F238E27FC236}">
                <a16:creationId xmlns:a16="http://schemas.microsoft.com/office/drawing/2014/main" id="{0E3B4353-F99D-4564-906F-00529F25D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1062BB-80A3-4BD4-AA46-8CD55DDE5E1F}"/>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5422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0582-EC98-4D6B-8BA3-0F3B147AB1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FE8B97-63BF-4486-B973-ADB3A8758DC1}"/>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4" name="Footer Placeholder 3">
            <a:extLst>
              <a:ext uri="{FF2B5EF4-FFF2-40B4-BE49-F238E27FC236}">
                <a16:creationId xmlns:a16="http://schemas.microsoft.com/office/drawing/2014/main" id="{10ABBA7B-14EE-452D-9F92-72B707B97C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73D9A9-88B3-43C8-8A79-EC7887BC8A18}"/>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3441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FF154-7F71-4EB6-A513-B84A48A7ED0D}"/>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3" name="Footer Placeholder 2">
            <a:extLst>
              <a:ext uri="{FF2B5EF4-FFF2-40B4-BE49-F238E27FC236}">
                <a16:creationId xmlns:a16="http://schemas.microsoft.com/office/drawing/2014/main" id="{60A464E5-E59C-4AE0-A021-33E3BEB77D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BD83EA-DCD3-4F64-96C7-187A3BC69F7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71397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4BE9F-3A01-4CDF-9710-E9058133B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C9D7B4-670C-4EFD-BF26-7EED5BB6F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57A026-0775-4DD8-8DB3-1E6522A6A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FA184-D9A3-45D1-8EFE-A98EA0D046D6}"/>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6" name="Footer Placeholder 5">
            <a:extLst>
              <a:ext uri="{FF2B5EF4-FFF2-40B4-BE49-F238E27FC236}">
                <a16:creationId xmlns:a16="http://schemas.microsoft.com/office/drawing/2014/main" id="{314DDF0D-2F03-4364-BEE1-FE990BDBC0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1FE599-88F0-4551-8665-65CA528E5EB4}"/>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944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76270-9779-4F92-B775-594CC9A22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D1989E-F72E-4FD6-AFF9-7BCF25BB3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2CBE7C-E13D-4FD0-B88F-FF41AA39D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12C93-602D-42FE-A035-3EC38D51C25E}"/>
              </a:ext>
            </a:extLst>
          </p:cNvPr>
          <p:cNvSpPr>
            <a:spLocks noGrp="1"/>
          </p:cNvSpPr>
          <p:nvPr>
            <p:ph type="dt" sz="half" idx="10"/>
          </p:nvPr>
        </p:nvSpPr>
        <p:spPr/>
        <p:txBody>
          <a:bodyPr/>
          <a:lstStyle/>
          <a:p>
            <a:fld id="{613C006D-B556-421D-B6C2-9259AC4B610F}" type="datetimeFigureOut">
              <a:rPr lang="en-GB" smtClean="0"/>
              <a:t>26/03/2020</a:t>
            </a:fld>
            <a:endParaRPr lang="en-GB"/>
          </a:p>
        </p:txBody>
      </p:sp>
      <p:sp>
        <p:nvSpPr>
          <p:cNvPr id="6" name="Footer Placeholder 5">
            <a:extLst>
              <a:ext uri="{FF2B5EF4-FFF2-40B4-BE49-F238E27FC236}">
                <a16:creationId xmlns:a16="http://schemas.microsoft.com/office/drawing/2014/main" id="{52AE8D6F-F152-430E-AA4D-A623D40581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F34E89-E565-42BF-BF27-452EE4AEAF2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54407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111057-FFF3-4F97-9638-0394507EC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602B14-B046-4186-8D3B-838623522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29EC95-5D95-47DC-B3A4-0467049F6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C006D-B556-421D-B6C2-9259AC4B610F}" type="datetimeFigureOut">
              <a:rPr lang="en-GB" smtClean="0"/>
              <a:t>26/03/2020</a:t>
            </a:fld>
            <a:endParaRPr lang="en-GB"/>
          </a:p>
        </p:txBody>
      </p:sp>
      <p:sp>
        <p:nvSpPr>
          <p:cNvPr id="5" name="Footer Placeholder 4">
            <a:extLst>
              <a:ext uri="{FF2B5EF4-FFF2-40B4-BE49-F238E27FC236}">
                <a16:creationId xmlns:a16="http://schemas.microsoft.com/office/drawing/2014/main" id="{44EF235F-DCDA-4AF0-B1B0-243A39105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66D4AE-45CF-4DDC-8BE1-F7D960798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E1BAE-676C-4496-9072-84A01B081C6C}" type="slidenum">
              <a:rPr lang="en-GB" smtClean="0"/>
              <a:t>‹#›</a:t>
            </a:fld>
            <a:endParaRPr lang="en-GB"/>
          </a:p>
        </p:txBody>
      </p:sp>
    </p:spTree>
    <p:extLst>
      <p:ext uri="{BB962C8B-B14F-4D97-AF65-F5344CB8AC3E}">
        <p14:creationId xmlns:p14="http://schemas.microsoft.com/office/powerpoint/2010/main" val="237276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90F0-29D3-4DF4-91E0-A30F91BD65F7}"/>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Phonics</a:t>
            </a:r>
          </a:p>
        </p:txBody>
      </p:sp>
      <p:sp>
        <p:nvSpPr>
          <p:cNvPr id="3" name="Subtitle 2">
            <a:extLst>
              <a:ext uri="{FF2B5EF4-FFF2-40B4-BE49-F238E27FC236}">
                <a16:creationId xmlns:a16="http://schemas.microsoft.com/office/drawing/2014/main" id="{DCC77E6D-9BD6-4AB9-8A73-D86326D6CB0B}"/>
              </a:ext>
            </a:extLst>
          </p:cNvPr>
          <p:cNvSpPr>
            <a:spLocks noGrp="1"/>
          </p:cNvSpPr>
          <p:nvPr>
            <p:ph type="subTitle" idx="1"/>
          </p:nvPr>
        </p:nvSpPr>
        <p:spPr/>
        <p:txBody>
          <a:bodyPr/>
          <a:lstStyle/>
          <a:p>
            <a:r>
              <a:rPr lang="en-GB" dirty="0"/>
              <a:t>Senior Infants</a:t>
            </a:r>
          </a:p>
        </p:txBody>
      </p:sp>
    </p:spTree>
    <p:extLst>
      <p:ext uri="{BB962C8B-B14F-4D97-AF65-F5344CB8AC3E}">
        <p14:creationId xmlns:p14="http://schemas.microsoft.com/office/powerpoint/2010/main" val="4936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1112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give</a:t>
            </a:r>
          </a:p>
        </p:txBody>
      </p:sp>
    </p:spTree>
    <p:extLst>
      <p:ext uri="{BB962C8B-B14F-4D97-AF65-F5344CB8AC3E}">
        <p14:creationId xmlns:p14="http://schemas.microsoft.com/office/powerpoint/2010/main" val="12971105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any</a:t>
            </a:r>
          </a:p>
        </p:txBody>
      </p:sp>
    </p:spTree>
    <p:extLst>
      <p:ext uri="{BB962C8B-B14F-4D97-AF65-F5344CB8AC3E}">
        <p14:creationId xmlns:p14="http://schemas.microsoft.com/office/powerpoint/2010/main" val="11902690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before</a:t>
            </a:r>
          </a:p>
        </p:txBody>
      </p:sp>
    </p:spTree>
    <p:extLst>
      <p:ext uri="{BB962C8B-B14F-4D97-AF65-F5344CB8AC3E}">
        <p14:creationId xmlns:p14="http://schemas.microsoft.com/office/powerpoint/2010/main" val="21986660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should</a:t>
            </a:r>
          </a:p>
        </p:txBody>
      </p:sp>
    </p:spTree>
    <p:extLst>
      <p:ext uri="{BB962C8B-B14F-4D97-AF65-F5344CB8AC3E}">
        <p14:creationId xmlns:p14="http://schemas.microsoft.com/office/powerpoint/2010/main" val="269164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made</a:t>
            </a:r>
          </a:p>
        </p:txBody>
      </p:sp>
    </p:spTree>
    <p:extLst>
      <p:ext uri="{BB962C8B-B14F-4D97-AF65-F5344CB8AC3E}">
        <p14:creationId xmlns:p14="http://schemas.microsoft.com/office/powerpoint/2010/main" val="4001097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eight</a:t>
            </a:r>
          </a:p>
        </p:txBody>
      </p:sp>
    </p:spTree>
    <p:extLst>
      <p:ext uri="{BB962C8B-B14F-4D97-AF65-F5344CB8AC3E}">
        <p14:creationId xmlns:p14="http://schemas.microsoft.com/office/powerpoint/2010/main" val="34979748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after</a:t>
            </a:r>
          </a:p>
        </p:txBody>
      </p:sp>
    </p:spTree>
    <p:extLst>
      <p:ext uri="{BB962C8B-B14F-4D97-AF65-F5344CB8AC3E}">
        <p14:creationId xmlns:p14="http://schemas.microsoft.com/office/powerpoint/2010/main" val="144866867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me</a:t>
            </a:r>
          </a:p>
        </p:txBody>
      </p:sp>
    </p:spTree>
    <p:extLst>
      <p:ext uri="{BB962C8B-B14F-4D97-AF65-F5344CB8AC3E}">
        <p14:creationId xmlns:p14="http://schemas.microsoft.com/office/powerpoint/2010/main" val="16190181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was</a:t>
            </a:r>
          </a:p>
        </p:txBody>
      </p:sp>
    </p:spTree>
    <p:extLst>
      <p:ext uri="{BB962C8B-B14F-4D97-AF65-F5344CB8AC3E}">
        <p14:creationId xmlns:p14="http://schemas.microsoft.com/office/powerpoint/2010/main" val="12519910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come</a:t>
            </a:r>
          </a:p>
        </p:txBody>
      </p:sp>
    </p:spTree>
    <p:extLst>
      <p:ext uri="{BB962C8B-B14F-4D97-AF65-F5344CB8AC3E}">
        <p14:creationId xmlns:p14="http://schemas.microsoft.com/office/powerpoint/2010/main" val="338129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t>
            </a:r>
          </a:p>
        </p:txBody>
      </p:sp>
    </p:spTree>
    <p:extLst>
      <p:ext uri="{BB962C8B-B14F-4D97-AF65-F5344CB8AC3E}">
        <p14:creationId xmlns:p14="http://schemas.microsoft.com/office/powerpoint/2010/main" val="6384505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my</a:t>
            </a:r>
          </a:p>
        </p:txBody>
      </p:sp>
    </p:spTree>
    <p:extLst>
      <p:ext uri="{BB962C8B-B14F-4D97-AF65-F5344CB8AC3E}">
        <p14:creationId xmlns:p14="http://schemas.microsoft.com/office/powerpoint/2010/main" val="150209624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by</a:t>
            </a:r>
          </a:p>
        </p:txBody>
      </p:sp>
    </p:spTree>
    <p:extLst>
      <p:ext uri="{BB962C8B-B14F-4D97-AF65-F5344CB8AC3E}">
        <p14:creationId xmlns:p14="http://schemas.microsoft.com/office/powerpoint/2010/main" val="23438038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what</a:t>
            </a:r>
          </a:p>
        </p:txBody>
      </p:sp>
    </p:spTree>
    <p:extLst>
      <p:ext uri="{BB962C8B-B14F-4D97-AF65-F5344CB8AC3E}">
        <p14:creationId xmlns:p14="http://schemas.microsoft.com/office/powerpoint/2010/main" val="13333709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who</a:t>
            </a:r>
          </a:p>
        </p:txBody>
      </p:sp>
    </p:spTree>
    <p:extLst>
      <p:ext uri="{BB962C8B-B14F-4D97-AF65-F5344CB8AC3E}">
        <p14:creationId xmlns:p14="http://schemas.microsoft.com/office/powerpoint/2010/main" val="4991138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were</a:t>
            </a:r>
          </a:p>
        </p:txBody>
      </p:sp>
    </p:spTree>
    <p:extLst>
      <p:ext uri="{BB962C8B-B14F-4D97-AF65-F5344CB8AC3E}">
        <p14:creationId xmlns:p14="http://schemas.microsoft.com/office/powerpoint/2010/main" val="3028155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right</a:t>
            </a:r>
          </a:p>
        </p:txBody>
      </p:sp>
    </p:spTree>
    <p:extLst>
      <p:ext uri="{BB962C8B-B14F-4D97-AF65-F5344CB8AC3E}">
        <p14:creationId xmlns:p14="http://schemas.microsoft.com/office/powerpoint/2010/main" val="42021340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goes</a:t>
            </a:r>
          </a:p>
        </p:txBody>
      </p:sp>
    </p:spTree>
    <p:extLst>
      <p:ext uri="{BB962C8B-B14F-4D97-AF65-F5344CB8AC3E}">
        <p14:creationId xmlns:p14="http://schemas.microsoft.com/office/powerpoint/2010/main" val="305745265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once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6106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mother</a:t>
            </a:r>
          </a:p>
        </p:txBody>
      </p:sp>
    </p:spTree>
    <p:extLst>
      <p:ext uri="{BB962C8B-B14F-4D97-AF65-F5344CB8AC3E}">
        <p14:creationId xmlns:p14="http://schemas.microsoft.com/office/powerpoint/2010/main" val="21118685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6">
              <a:lumMod val="60000"/>
              <a:lumOff val="40000"/>
            </a:schemeClr>
          </a:solidFill>
        </p:spPr>
        <p:txBody>
          <a:bodyPr/>
          <a:lstStyle/>
          <a:p>
            <a:r>
              <a:rPr lang="en-GB" dirty="0">
                <a:latin typeface="Arial" panose="020B0604020202020204" pitchFamily="34" charset="0"/>
                <a:cs typeface="Arial" panose="020B0604020202020204" pitchFamily="34" charset="0"/>
              </a:rPr>
              <a:t>Alternatives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a:p>
            <a:endParaRPr lang="en-GB" dirty="0"/>
          </a:p>
        </p:txBody>
      </p:sp>
    </p:spTree>
    <p:extLst>
      <p:ext uri="{BB962C8B-B14F-4D97-AF65-F5344CB8AC3E}">
        <p14:creationId xmlns:p14="http://schemas.microsoft.com/office/powerpoint/2010/main" val="406414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a:t>
            </a:r>
          </a:p>
        </p:txBody>
      </p:sp>
    </p:spTree>
    <p:extLst>
      <p:ext uri="{BB962C8B-B14F-4D97-AF65-F5344CB8AC3E}">
        <p14:creationId xmlns:p14="http://schemas.microsoft.com/office/powerpoint/2010/main" val="16703468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9183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2993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190659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9422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ow</a:t>
            </a:r>
          </a:p>
        </p:txBody>
      </p:sp>
    </p:spTree>
    <p:extLst>
      <p:ext uri="{BB962C8B-B14F-4D97-AF65-F5344CB8AC3E}">
        <p14:creationId xmlns:p14="http://schemas.microsoft.com/office/powerpoint/2010/main" val="293437805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01258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ew</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44600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ay</a:t>
            </a:r>
          </a:p>
        </p:txBody>
      </p:sp>
    </p:spTree>
    <p:extLst>
      <p:ext uri="{BB962C8B-B14F-4D97-AF65-F5344CB8AC3E}">
        <p14:creationId xmlns:p14="http://schemas.microsoft.com/office/powerpoint/2010/main" val="405256565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80719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011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a:t>
            </a:r>
          </a:p>
        </p:txBody>
      </p:sp>
    </p:spTree>
    <p:extLst>
      <p:ext uri="{BB962C8B-B14F-4D97-AF65-F5344CB8AC3E}">
        <p14:creationId xmlns:p14="http://schemas.microsoft.com/office/powerpoint/2010/main" val="132865637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198141400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6991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71108642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57066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oy</a:t>
            </a:r>
          </a:p>
        </p:txBody>
      </p:sp>
    </p:spTree>
    <p:extLst>
      <p:ext uri="{BB962C8B-B14F-4D97-AF65-F5344CB8AC3E}">
        <p14:creationId xmlns:p14="http://schemas.microsoft.com/office/powerpoint/2010/main" val="253072751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8982698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76749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2333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ck</a:t>
            </a:r>
          </a:p>
        </p:txBody>
      </p:sp>
    </p:spTree>
    <p:extLst>
      <p:ext uri="{BB962C8B-B14F-4D97-AF65-F5344CB8AC3E}">
        <p14:creationId xmlns:p14="http://schemas.microsoft.com/office/powerpoint/2010/main" val="401770247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870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77956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igh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3639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54773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30724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4">
              <a:lumMod val="60000"/>
              <a:lumOff val="40000"/>
            </a:schemeClr>
          </a:solidFill>
        </p:spPr>
        <p:txBody>
          <a:bodyPr/>
          <a:lstStyle/>
          <a:p>
            <a:r>
              <a:rPr lang="en-GB" dirty="0">
                <a:latin typeface="Arial" panose="020B0604020202020204" pitchFamily="34" charset="0"/>
                <a:cs typeface="Arial" panose="020B0604020202020204" pitchFamily="34" charset="0"/>
              </a:rPr>
              <a:t>Blending</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Sound out these words</a:t>
            </a:r>
          </a:p>
          <a:p>
            <a:endParaRPr lang="en-GB" dirty="0"/>
          </a:p>
        </p:txBody>
      </p:sp>
    </p:spTree>
    <p:extLst>
      <p:ext uri="{BB962C8B-B14F-4D97-AF65-F5344CB8AC3E}">
        <p14:creationId xmlns:p14="http://schemas.microsoft.com/office/powerpoint/2010/main" val="375791685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Monday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a:latin typeface="Arial" panose="020B0604020202020204" pitchFamily="34" charset="0"/>
                <a:cs typeface="Arial" panose="020B0604020202020204" pitchFamily="34" charset="0"/>
              </a:rPr>
              <a:t>hill</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art</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shed</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toaster</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drum</a:t>
            </a: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a:latin typeface="Arial" panose="020B0604020202020204" pitchFamily="34" charset="0"/>
                <a:cs typeface="Arial" panose="020B0604020202020204" pitchFamily="34" charset="0"/>
              </a:rPr>
              <a:t>bounce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choice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fence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city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confidence</a:t>
            </a:r>
          </a:p>
        </p:txBody>
      </p:sp>
    </p:spTree>
    <p:extLst>
      <p:ext uri="{BB962C8B-B14F-4D97-AF65-F5344CB8AC3E}">
        <p14:creationId xmlns:p14="http://schemas.microsoft.com/office/powerpoint/2010/main" val="161265436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Tuesday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a:latin typeface="Arial" panose="020B0604020202020204" pitchFamily="34" charset="0"/>
                <a:cs typeface="Arial" panose="020B0604020202020204" pitchFamily="34" charset="0"/>
              </a:rPr>
              <a:t>doll</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chips</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grip</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toast</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sort</a:t>
            </a: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a:latin typeface="Arial" panose="020B0604020202020204" pitchFamily="34" charset="0"/>
                <a:cs typeface="Arial" panose="020B0604020202020204" pitchFamily="34" charset="0"/>
              </a:rPr>
              <a:t>celery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nice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mice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cycle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December</a:t>
            </a:r>
          </a:p>
        </p:txBody>
      </p:sp>
    </p:spTree>
    <p:extLst>
      <p:ext uri="{BB962C8B-B14F-4D97-AF65-F5344CB8AC3E}">
        <p14:creationId xmlns:p14="http://schemas.microsoft.com/office/powerpoint/2010/main" val="154170709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Wednesday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a:latin typeface="Arial" panose="020B0604020202020204" pitchFamily="34" charset="0"/>
                <a:cs typeface="Arial" panose="020B0604020202020204" pitchFamily="34" charset="0"/>
              </a:rPr>
              <a:t>puff</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wing</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flap</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paint</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shoot</a:t>
            </a: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a:latin typeface="Arial" panose="020B0604020202020204" pitchFamily="34" charset="0"/>
                <a:cs typeface="Arial" panose="020B0604020202020204" pitchFamily="34" charset="0"/>
              </a:rPr>
              <a:t>circle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since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balance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parcel</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centipede</a:t>
            </a:r>
          </a:p>
        </p:txBody>
      </p:sp>
    </p:spTree>
    <p:extLst>
      <p:ext uri="{BB962C8B-B14F-4D97-AF65-F5344CB8AC3E}">
        <p14:creationId xmlns:p14="http://schemas.microsoft.com/office/powerpoint/2010/main" val="299140968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Thursday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a:latin typeface="Arial" panose="020B0604020202020204" pitchFamily="34" charset="0"/>
                <a:cs typeface="Arial" panose="020B0604020202020204" pitchFamily="34" charset="0"/>
              </a:rPr>
              <a:t>kiss</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cool</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ground</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step</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street</a:t>
            </a: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a:latin typeface="Arial" panose="020B0604020202020204" pitchFamily="34" charset="0"/>
                <a:cs typeface="Arial" panose="020B0604020202020204" pitchFamily="34" charset="0"/>
              </a:rPr>
              <a:t>circus</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concern</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pencil</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advice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bracelet</a:t>
            </a:r>
          </a:p>
        </p:txBody>
      </p:sp>
    </p:spTree>
    <p:extLst>
      <p:ext uri="{BB962C8B-B14F-4D97-AF65-F5344CB8AC3E}">
        <p14:creationId xmlns:p14="http://schemas.microsoft.com/office/powerpoint/2010/main" val="310040955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Friday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a:latin typeface="Arial" panose="020B0604020202020204" pitchFamily="34" charset="0"/>
                <a:cs typeface="Arial" panose="020B0604020202020204" pitchFamily="34" charset="0"/>
              </a:rPr>
              <a:t>fuss</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loud</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storm</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torch</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scooter</a:t>
            </a: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a:latin typeface="Arial" panose="020B0604020202020204" pitchFamily="34" charset="0"/>
                <a:cs typeface="Arial" panose="020B0604020202020204" pitchFamily="34" charset="0"/>
              </a:rPr>
              <a:t>dice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chance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face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price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a:latin typeface="Arial" panose="020B0604020202020204" pitchFamily="34" charset="0"/>
                <a:cs typeface="Arial" panose="020B0604020202020204" pitchFamily="34" charset="0"/>
              </a:rPr>
              <a:t>place</a:t>
            </a:r>
          </a:p>
        </p:txBody>
      </p:sp>
    </p:spTree>
    <p:extLst>
      <p:ext uri="{BB962C8B-B14F-4D97-AF65-F5344CB8AC3E}">
        <p14:creationId xmlns:p14="http://schemas.microsoft.com/office/powerpoint/2010/main" val="13537820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endParaRPr lang="en-GB" dirty="0"/>
          </a:p>
        </p:txBody>
      </p:sp>
      <p:sp>
        <p:nvSpPr>
          <p:cNvPr id="6" name="Title 5">
            <a:extLst>
              <a:ext uri="{FF2B5EF4-FFF2-40B4-BE49-F238E27FC236}">
                <a16:creationId xmlns:a16="http://schemas.microsoft.com/office/drawing/2014/main" id="{DCCF0D67-1613-492C-B30B-81C0B7630789}"/>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Word Games</a:t>
            </a:r>
          </a:p>
        </p:txBody>
      </p:sp>
    </p:spTree>
    <p:extLst>
      <p:ext uri="{BB962C8B-B14F-4D97-AF65-F5344CB8AC3E}">
        <p14:creationId xmlns:p14="http://schemas.microsoft.com/office/powerpoint/2010/main" val="429327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oo</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29004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a:latin typeface="Arial" panose="020B0604020202020204" pitchFamily="34" charset="0"/>
                <a:cs typeface="Arial" panose="020B0604020202020204" pitchFamily="34" charset="0"/>
              </a:rPr>
              <a:t>elephant</a:t>
            </a:r>
            <a:endParaRPr lang="en-GB" dirty="0"/>
          </a:p>
        </p:txBody>
      </p:sp>
    </p:spTree>
    <p:extLst>
      <p:ext uri="{BB962C8B-B14F-4D97-AF65-F5344CB8AC3E}">
        <p14:creationId xmlns:p14="http://schemas.microsoft.com/office/powerpoint/2010/main" val="330902768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a:latin typeface="Arial" panose="020B0604020202020204" pitchFamily="34" charset="0"/>
                <a:cs typeface="Arial" panose="020B0604020202020204" pitchFamily="34" charset="0"/>
              </a:rPr>
              <a:t>bracelets</a:t>
            </a:r>
            <a:endParaRPr lang="en-GB" dirty="0"/>
          </a:p>
        </p:txBody>
      </p:sp>
    </p:spTree>
    <p:extLst>
      <p:ext uri="{BB962C8B-B14F-4D97-AF65-F5344CB8AC3E}">
        <p14:creationId xmlns:p14="http://schemas.microsoft.com/office/powerpoint/2010/main" val="426275854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a:latin typeface="Arial" panose="020B0604020202020204" pitchFamily="34" charset="0"/>
                <a:cs typeface="Arial" panose="020B0604020202020204" pitchFamily="34" charset="0"/>
              </a:rPr>
              <a:t>playground</a:t>
            </a:r>
            <a:endParaRPr lang="en-GB" dirty="0"/>
          </a:p>
        </p:txBody>
      </p:sp>
    </p:spTree>
    <p:extLst>
      <p:ext uri="{BB962C8B-B14F-4D97-AF65-F5344CB8AC3E}">
        <p14:creationId xmlns:p14="http://schemas.microsoft.com/office/powerpoint/2010/main" val="179844951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9300-ACC0-4E68-BC03-E80FD18FD3C1}"/>
              </a:ext>
            </a:extLst>
          </p:cNvPr>
          <p:cNvSpPr>
            <a:spLocks noGrp="1"/>
          </p:cNvSpPr>
          <p:nvPr>
            <p:ph type="title"/>
          </p:nvPr>
        </p:nvSpPr>
        <p:spPr>
          <a:xfrm>
            <a:off x="1659559" y="0"/>
            <a:ext cx="2279374" cy="6858000"/>
          </a:xfrm>
        </p:spPr>
        <p:txBody>
          <a:bodyPr vert="horz">
            <a:normAutofit/>
          </a:bodyPr>
          <a:lstStyle/>
          <a:p>
            <a:pPr algn="ctr"/>
            <a:r>
              <a:rPr lang="en-GB" sz="3200" dirty="0">
                <a:latin typeface="Arial" panose="020B0604020202020204" pitchFamily="34" charset="0"/>
                <a:cs typeface="Arial" panose="020B0604020202020204" pitchFamily="34" charset="0"/>
              </a:rPr>
              <a:t>Play ‘I Spy’ </a:t>
            </a:r>
          </a:p>
        </p:txBody>
      </p:sp>
      <p:pic>
        <p:nvPicPr>
          <p:cNvPr id="1026" name="Picture 2" descr="Image result for i spy pictures">
            <a:extLst>
              <a:ext uri="{FF2B5EF4-FFF2-40B4-BE49-F238E27FC236}">
                <a16:creationId xmlns:a16="http://schemas.microsoft.com/office/drawing/2014/main" id="{7045BEE1-D1D6-47AE-BB90-B5B875FBE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9554" y="0"/>
            <a:ext cx="53228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139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qu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94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259114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a:t>
            </a:r>
          </a:p>
        </p:txBody>
      </p:sp>
    </p:spTree>
    <p:extLst>
      <p:ext uri="{BB962C8B-B14F-4D97-AF65-F5344CB8AC3E}">
        <p14:creationId xmlns:p14="http://schemas.microsoft.com/office/powerpoint/2010/main" val="3159657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a:t>
            </a:r>
          </a:p>
        </p:txBody>
      </p:sp>
    </p:spTree>
    <p:extLst>
      <p:ext uri="{BB962C8B-B14F-4D97-AF65-F5344CB8AC3E}">
        <p14:creationId xmlns:p14="http://schemas.microsoft.com/office/powerpoint/2010/main" val="76614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alpha val="70000"/>
          </a:srgb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85D76-5C74-48FC-95AB-A62C3CDA32FA}"/>
              </a:ext>
            </a:extLst>
          </p:cNvPr>
          <p:cNvSpPr>
            <a:spLocks noGrp="1"/>
          </p:cNvSpPr>
          <p:nvPr>
            <p:ph sz="half" idx="1"/>
          </p:nvPr>
        </p:nvSpPr>
        <p:spPr>
          <a:xfrm>
            <a:off x="838200" y="351692"/>
            <a:ext cx="5181600" cy="6203853"/>
          </a:xfrm>
        </p:spPr>
        <p:txBody>
          <a:bodyPr>
            <a:normAutofit lnSpcReduction="10000"/>
          </a:bodyPr>
          <a:lstStyle/>
          <a:p>
            <a:pPr marL="0" indent="0">
              <a:buNone/>
            </a:pPr>
            <a:r>
              <a:rPr lang="en-GB" dirty="0"/>
              <a:t>Please use this PowerPoint to revise the phonics that we have covered to date, when you can.</a:t>
            </a:r>
          </a:p>
          <a:p>
            <a:pPr marL="0" indent="0">
              <a:buNone/>
            </a:pPr>
            <a:endParaRPr lang="en-GB" dirty="0"/>
          </a:p>
          <a:p>
            <a:pPr marL="0" indent="0">
              <a:buNone/>
            </a:pPr>
            <a:r>
              <a:rPr lang="en-GB" dirty="0"/>
              <a:t>The sounds, tricky words and alternatives should be revised each day (if possible).</a:t>
            </a:r>
          </a:p>
          <a:p>
            <a:pPr marL="0" indent="0">
              <a:buNone/>
            </a:pPr>
            <a:endParaRPr lang="en-GB" dirty="0"/>
          </a:p>
          <a:p>
            <a:pPr marL="0" indent="0">
              <a:buNone/>
            </a:pPr>
            <a:r>
              <a:rPr lang="en-GB" dirty="0"/>
              <a:t>There are five slides for blending. Your child should sound out each word.</a:t>
            </a:r>
          </a:p>
          <a:p>
            <a:pPr marL="0" indent="0">
              <a:buNone/>
            </a:pPr>
            <a:endParaRPr lang="en-GB" dirty="0"/>
          </a:p>
          <a:p>
            <a:pPr marL="0" indent="0">
              <a:buNone/>
            </a:pPr>
            <a:r>
              <a:rPr lang="en-GB" dirty="0"/>
              <a:t>There are some word games at the end.</a:t>
            </a:r>
          </a:p>
          <a:p>
            <a:endParaRPr lang="en-GB" dirty="0"/>
          </a:p>
        </p:txBody>
      </p:sp>
      <p:sp>
        <p:nvSpPr>
          <p:cNvPr id="4" name="Content Placeholder 3">
            <a:extLst>
              <a:ext uri="{FF2B5EF4-FFF2-40B4-BE49-F238E27FC236}">
                <a16:creationId xmlns:a16="http://schemas.microsoft.com/office/drawing/2014/main" id="{93A03D3A-762D-47D5-888B-1BBBFB880F47}"/>
              </a:ext>
            </a:extLst>
          </p:cNvPr>
          <p:cNvSpPr>
            <a:spLocks noGrp="1"/>
          </p:cNvSpPr>
          <p:nvPr>
            <p:ph sz="half" idx="2"/>
          </p:nvPr>
        </p:nvSpPr>
        <p:spPr>
          <a:xfrm>
            <a:off x="6172200" y="351692"/>
            <a:ext cx="5181600" cy="6203853"/>
          </a:xfrm>
        </p:spPr>
        <p:txBody>
          <a:bodyPr>
            <a:normAutofit lnSpcReduction="10000"/>
          </a:bodyPr>
          <a:lstStyle/>
          <a:p>
            <a:pPr marL="0" indent="0">
              <a:buNone/>
            </a:pPr>
            <a:r>
              <a:rPr lang="en-GB" dirty="0"/>
              <a:t>Please continue to work on the dictation homework and the list of dictation phrases that were in the Word document that we uploaded to the school website when we finished up in school.</a:t>
            </a:r>
          </a:p>
          <a:p>
            <a:pPr marL="0" indent="0">
              <a:buNone/>
            </a:pPr>
            <a:endParaRPr lang="en-GB" dirty="0"/>
          </a:p>
          <a:p>
            <a:pPr marL="0" indent="0">
              <a:buNone/>
            </a:pPr>
            <a:r>
              <a:rPr lang="en-GB" dirty="0"/>
              <a:t>There are a huge amount of slides here, but you should be able to go through them quite quickly. There is no need to spend more than 10 minutes a day on this.</a:t>
            </a:r>
          </a:p>
          <a:p>
            <a:pPr marL="0" indent="0">
              <a:buNone/>
            </a:pPr>
            <a:endParaRPr lang="en-GB" dirty="0"/>
          </a:p>
          <a:p>
            <a:pPr marL="0" indent="0">
              <a:buNone/>
            </a:pPr>
            <a:r>
              <a:rPr lang="en-GB" dirty="0"/>
              <a:t>Please do not feel under pressure, do what you can.</a:t>
            </a:r>
          </a:p>
          <a:p>
            <a:pPr marL="0" indent="0">
              <a:buNone/>
            </a:pPr>
            <a:endParaRPr lang="en-GB" dirty="0"/>
          </a:p>
        </p:txBody>
      </p:sp>
    </p:spTree>
    <p:extLst>
      <p:ext uri="{BB962C8B-B14F-4D97-AF65-F5344CB8AC3E}">
        <p14:creationId xmlns:p14="http://schemas.microsoft.com/office/powerpoint/2010/main" val="1697012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a:t>
            </a:r>
          </a:p>
        </p:txBody>
      </p:sp>
    </p:spTree>
    <p:extLst>
      <p:ext uri="{BB962C8B-B14F-4D97-AF65-F5344CB8AC3E}">
        <p14:creationId xmlns:p14="http://schemas.microsoft.com/office/powerpoint/2010/main" val="3304715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0799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v</a:t>
            </a:r>
          </a:p>
        </p:txBody>
      </p:sp>
    </p:spTree>
    <p:extLst>
      <p:ext uri="{BB962C8B-B14F-4D97-AF65-F5344CB8AC3E}">
        <p14:creationId xmlns:p14="http://schemas.microsoft.com/office/powerpoint/2010/main" val="3091705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1551409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091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a:t>
            </a:r>
          </a:p>
        </p:txBody>
      </p:sp>
    </p:spTree>
    <p:extLst>
      <p:ext uri="{BB962C8B-B14F-4D97-AF65-F5344CB8AC3E}">
        <p14:creationId xmlns:p14="http://schemas.microsoft.com/office/powerpoint/2010/main" val="1890291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k</a:t>
            </a:r>
          </a:p>
        </p:txBody>
      </p:sp>
    </p:spTree>
    <p:extLst>
      <p:ext uri="{BB962C8B-B14F-4D97-AF65-F5344CB8AC3E}">
        <p14:creationId xmlns:p14="http://schemas.microsoft.com/office/powerpoint/2010/main" val="1721275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2070777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or</a:t>
            </a:r>
          </a:p>
        </p:txBody>
      </p:sp>
    </p:spTree>
    <p:extLst>
      <p:ext uri="{BB962C8B-B14F-4D97-AF65-F5344CB8AC3E}">
        <p14:creationId xmlns:p14="http://schemas.microsoft.com/office/powerpoint/2010/main" val="583927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z</a:t>
            </a:r>
          </a:p>
        </p:txBody>
      </p:sp>
    </p:spTree>
    <p:extLst>
      <p:ext uri="{BB962C8B-B14F-4D97-AF65-F5344CB8AC3E}">
        <p14:creationId xmlns:p14="http://schemas.microsoft.com/office/powerpoint/2010/main" val="172715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Sounds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p:txBody>
      </p:sp>
    </p:spTree>
    <p:extLst>
      <p:ext uri="{BB962C8B-B14F-4D97-AF65-F5344CB8AC3E}">
        <p14:creationId xmlns:p14="http://schemas.microsoft.com/office/powerpoint/2010/main" val="1552356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sh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6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586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460756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a:t>
            </a:r>
          </a:p>
        </p:txBody>
      </p:sp>
    </p:spTree>
    <p:extLst>
      <p:ext uri="{BB962C8B-B14F-4D97-AF65-F5344CB8AC3E}">
        <p14:creationId xmlns:p14="http://schemas.microsoft.com/office/powerpoint/2010/main" val="4099576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a:t>
            </a:r>
          </a:p>
        </p:txBody>
      </p:sp>
    </p:spTree>
    <p:extLst>
      <p:ext uri="{BB962C8B-B14F-4D97-AF65-F5344CB8AC3E}">
        <p14:creationId xmlns:p14="http://schemas.microsoft.com/office/powerpoint/2010/main" val="3682240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j</a:t>
            </a:r>
          </a:p>
        </p:txBody>
      </p:sp>
    </p:spTree>
    <p:extLst>
      <p:ext uri="{BB962C8B-B14F-4D97-AF65-F5344CB8AC3E}">
        <p14:creationId xmlns:p14="http://schemas.microsoft.com/office/powerpoint/2010/main" val="3112207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ng</a:t>
            </a:r>
          </a:p>
        </p:txBody>
      </p:sp>
    </p:spTree>
    <p:extLst>
      <p:ext uri="{BB962C8B-B14F-4D97-AF65-F5344CB8AC3E}">
        <p14:creationId xmlns:p14="http://schemas.microsoft.com/office/powerpoint/2010/main" val="1834238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th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086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977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170179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a:t>
            </a:r>
          </a:p>
        </p:txBody>
      </p:sp>
    </p:spTree>
    <p:extLst>
      <p:ext uri="{BB962C8B-B14F-4D97-AF65-F5344CB8AC3E}">
        <p14:creationId xmlns:p14="http://schemas.microsoft.com/office/powerpoint/2010/main" val="3158857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t>
            </a:r>
          </a:p>
        </p:txBody>
      </p:sp>
    </p:spTree>
    <p:extLst>
      <p:ext uri="{BB962C8B-B14F-4D97-AF65-F5344CB8AC3E}">
        <p14:creationId xmlns:p14="http://schemas.microsoft.com/office/powerpoint/2010/main" val="2959305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a:t>
            </a:r>
          </a:p>
        </p:txBody>
      </p:sp>
    </p:spTree>
    <p:extLst>
      <p:ext uri="{BB962C8B-B14F-4D97-AF65-F5344CB8AC3E}">
        <p14:creationId xmlns:p14="http://schemas.microsoft.com/office/powerpoint/2010/main" val="989864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8461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x</a:t>
            </a:r>
          </a:p>
        </p:txBody>
      </p:sp>
    </p:spTree>
    <p:extLst>
      <p:ext uri="{BB962C8B-B14F-4D97-AF65-F5344CB8AC3E}">
        <p14:creationId xmlns:p14="http://schemas.microsoft.com/office/powerpoint/2010/main" val="2162375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462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t>
            </a:r>
          </a:p>
        </p:txBody>
      </p:sp>
    </p:spTree>
    <p:extLst>
      <p:ext uri="{BB962C8B-B14F-4D97-AF65-F5344CB8AC3E}">
        <p14:creationId xmlns:p14="http://schemas.microsoft.com/office/powerpoint/2010/main" val="2937225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2">
              <a:lumMod val="60000"/>
              <a:lumOff val="40000"/>
            </a:schemeClr>
          </a:solidFill>
        </p:spPr>
        <p:txBody>
          <a:bodyPr/>
          <a:lstStyle/>
          <a:p>
            <a:r>
              <a:rPr lang="en-GB" dirty="0">
                <a:latin typeface="Arial" panose="020B0604020202020204" pitchFamily="34" charset="0"/>
                <a:cs typeface="Arial" panose="020B0604020202020204" pitchFamily="34" charset="0"/>
              </a:rPr>
              <a:t>Tricky Words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Read the tricky word</a:t>
            </a:r>
          </a:p>
          <a:p>
            <a:endParaRPr lang="en-GB" dirty="0"/>
          </a:p>
        </p:txBody>
      </p:sp>
    </p:spTree>
    <p:extLst>
      <p:ext uri="{BB962C8B-B14F-4D97-AF65-F5344CB8AC3E}">
        <p14:creationId xmlns:p14="http://schemas.microsoft.com/office/powerpoint/2010/main" val="3541222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a:t>
            </a:r>
          </a:p>
        </p:txBody>
      </p:sp>
    </p:spTree>
    <p:extLst>
      <p:ext uri="{BB962C8B-B14F-4D97-AF65-F5344CB8AC3E}">
        <p14:creationId xmlns:p14="http://schemas.microsoft.com/office/powerpoint/2010/main" val="2505882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to</a:t>
            </a:r>
          </a:p>
        </p:txBody>
      </p:sp>
    </p:spTree>
    <p:extLst>
      <p:ext uri="{BB962C8B-B14F-4D97-AF65-F5344CB8AC3E}">
        <p14:creationId xmlns:p14="http://schemas.microsoft.com/office/powerpoint/2010/main" val="1200281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said</a:t>
            </a:r>
          </a:p>
        </p:txBody>
      </p:sp>
    </p:spTree>
    <p:extLst>
      <p:ext uri="{BB962C8B-B14F-4D97-AF65-F5344CB8AC3E}">
        <p14:creationId xmlns:p14="http://schemas.microsoft.com/office/powerpoint/2010/main" val="243421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29478873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they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6264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like</a:t>
            </a:r>
          </a:p>
        </p:txBody>
      </p:sp>
    </p:spTree>
    <p:extLst>
      <p:ext uri="{BB962C8B-B14F-4D97-AF65-F5344CB8AC3E}">
        <p14:creationId xmlns:p14="http://schemas.microsoft.com/office/powerpoint/2010/main" val="1385343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little</a:t>
            </a:r>
          </a:p>
        </p:txBody>
      </p:sp>
    </p:spTree>
    <p:extLst>
      <p:ext uri="{BB962C8B-B14F-4D97-AF65-F5344CB8AC3E}">
        <p14:creationId xmlns:p14="http://schemas.microsoft.com/office/powerpoint/2010/main" val="16136453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many</a:t>
            </a:r>
          </a:p>
        </p:txBody>
      </p:sp>
    </p:spTree>
    <p:extLst>
      <p:ext uri="{BB962C8B-B14F-4D97-AF65-F5344CB8AC3E}">
        <p14:creationId xmlns:p14="http://schemas.microsoft.com/office/powerpoint/2010/main" val="4142508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other</a:t>
            </a:r>
          </a:p>
        </p:txBody>
      </p:sp>
    </p:spTree>
    <p:extLst>
      <p:ext uri="{BB962C8B-B14F-4D97-AF65-F5344CB8AC3E}">
        <p14:creationId xmlns:p14="http://schemas.microsoft.com/office/powerpoint/2010/main" val="3392217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saw</a:t>
            </a:r>
          </a:p>
        </p:txBody>
      </p:sp>
    </p:spTree>
    <p:extLst>
      <p:ext uri="{BB962C8B-B14F-4D97-AF65-F5344CB8AC3E}">
        <p14:creationId xmlns:p14="http://schemas.microsoft.com/office/powerpoint/2010/main" val="3691300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their</a:t>
            </a:r>
          </a:p>
        </p:txBody>
      </p:sp>
    </p:spTree>
    <p:extLst>
      <p:ext uri="{BB962C8B-B14F-4D97-AF65-F5344CB8AC3E}">
        <p14:creationId xmlns:p14="http://schemas.microsoft.com/office/powerpoint/2010/main" val="3432755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upon</a:t>
            </a:r>
          </a:p>
        </p:txBody>
      </p:sp>
    </p:spTree>
    <p:extLst>
      <p:ext uri="{BB962C8B-B14F-4D97-AF65-F5344CB8AC3E}">
        <p14:creationId xmlns:p14="http://schemas.microsoft.com/office/powerpoint/2010/main" val="377287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every</a:t>
            </a:r>
          </a:p>
        </p:txBody>
      </p:sp>
    </p:spTree>
    <p:extLst>
      <p:ext uri="{BB962C8B-B14F-4D97-AF65-F5344CB8AC3E}">
        <p14:creationId xmlns:p14="http://schemas.microsoft.com/office/powerpoint/2010/main" val="19754140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1306608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a:t>
            </a:r>
          </a:p>
        </p:txBody>
      </p:sp>
    </p:spTree>
    <p:extLst>
      <p:ext uri="{BB962C8B-B14F-4D97-AF65-F5344CB8AC3E}">
        <p14:creationId xmlns:p14="http://schemas.microsoft.com/office/powerpoint/2010/main" val="1391735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all</a:t>
            </a:r>
          </a:p>
        </p:txBody>
      </p:sp>
    </p:spTree>
    <p:extLst>
      <p:ext uri="{BB962C8B-B14F-4D97-AF65-F5344CB8AC3E}">
        <p14:creationId xmlns:p14="http://schemas.microsoft.com/office/powerpoint/2010/main" val="9072063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your</a:t>
            </a:r>
          </a:p>
        </p:txBody>
      </p:sp>
    </p:spTree>
    <p:extLst>
      <p:ext uri="{BB962C8B-B14F-4D97-AF65-F5344CB8AC3E}">
        <p14:creationId xmlns:p14="http://schemas.microsoft.com/office/powerpoint/2010/main" val="1530802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a:t>
            </a:r>
          </a:p>
        </p:txBody>
      </p:sp>
    </p:spTree>
    <p:extLst>
      <p:ext uri="{BB962C8B-B14F-4D97-AF65-F5344CB8AC3E}">
        <p14:creationId xmlns:p14="http://schemas.microsoft.com/office/powerpoint/2010/main" val="15139867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one</a:t>
            </a:r>
          </a:p>
        </p:txBody>
      </p:sp>
    </p:spTree>
    <p:extLst>
      <p:ext uri="{BB962C8B-B14F-4D97-AF65-F5344CB8AC3E}">
        <p14:creationId xmlns:p14="http://schemas.microsoft.com/office/powerpoint/2010/main" val="30030091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when</a:t>
            </a:r>
          </a:p>
        </p:txBody>
      </p:sp>
    </p:spTree>
    <p:extLst>
      <p:ext uri="{BB962C8B-B14F-4D97-AF65-F5344CB8AC3E}">
        <p14:creationId xmlns:p14="http://schemas.microsoft.com/office/powerpoint/2010/main" val="18406040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where</a:t>
            </a:r>
          </a:p>
        </p:txBody>
      </p:sp>
    </p:spTree>
    <p:extLst>
      <p:ext uri="{BB962C8B-B14F-4D97-AF65-F5344CB8AC3E}">
        <p14:creationId xmlns:p14="http://schemas.microsoft.com/office/powerpoint/2010/main" val="4256577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want</a:t>
            </a:r>
          </a:p>
        </p:txBody>
      </p:sp>
    </p:spTree>
    <p:extLst>
      <p:ext uri="{BB962C8B-B14F-4D97-AF65-F5344CB8AC3E}">
        <p14:creationId xmlns:p14="http://schemas.microsoft.com/office/powerpoint/2010/main" val="27811310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could</a:t>
            </a:r>
          </a:p>
        </p:txBody>
      </p:sp>
    </p:spTree>
    <p:extLst>
      <p:ext uri="{BB962C8B-B14F-4D97-AF65-F5344CB8AC3E}">
        <p14:creationId xmlns:p14="http://schemas.microsoft.com/office/powerpoint/2010/main" val="36778269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does</a:t>
            </a:r>
          </a:p>
        </p:txBody>
      </p:sp>
    </p:spTree>
    <p:extLst>
      <p:ext uri="{BB962C8B-B14F-4D97-AF65-F5344CB8AC3E}">
        <p14:creationId xmlns:p14="http://schemas.microsoft.com/office/powerpoint/2010/main" val="12863280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of</a:t>
            </a:r>
          </a:p>
        </p:txBody>
      </p:sp>
    </p:spTree>
    <p:extLst>
      <p:ext uri="{BB962C8B-B14F-4D97-AF65-F5344CB8AC3E}">
        <p14:creationId xmlns:p14="http://schemas.microsoft.com/office/powerpoint/2010/main" val="64319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1172058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cover</a:t>
            </a:r>
          </a:p>
        </p:txBody>
      </p:sp>
    </p:spTree>
    <p:extLst>
      <p:ext uri="{BB962C8B-B14F-4D97-AF65-F5344CB8AC3E}">
        <p14:creationId xmlns:p14="http://schemas.microsoft.com/office/powerpoint/2010/main" val="3501388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a:t>
            </a:r>
          </a:p>
        </p:txBody>
      </p:sp>
    </p:spTree>
    <p:extLst>
      <p:ext uri="{BB962C8B-B14F-4D97-AF65-F5344CB8AC3E}">
        <p14:creationId xmlns:p14="http://schemas.microsoft.com/office/powerpoint/2010/main" val="20454930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are</a:t>
            </a:r>
          </a:p>
        </p:txBody>
      </p:sp>
    </p:spTree>
    <p:extLst>
      <p:ext uri="{BB962C8B-B14F-4D97-AF65-F5344CB8AC3E}">
        <p14:creationId xmlns:p14="http://schemas.microsoft.com/office/powerpoint/2010/main" val="10345949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a:t>
            </a:r>
          </a:p>
        </p:txBody>
      </p:sp>
    </p:spTree>
    <p:extLst>
      <p:ext uri="{BB962C8B-B14F-4D97-AF65-F5344CB8AC3E}">
        <p14:creationId xmlns:p14="http://schemas.microsoft.com/office/powerpoint/2010/main" val="21937846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21729479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only</a:t>
            </a:r>
          </a:p>
        </p:txBody>
      </p:sp>
    </p:spTree>
    <p:extLst>
      <p:ext uri="{BB962C8B-B14F-4D97-AF65-F5344CB8AC3E}">
        <p14:creationId xmlns:p14="http://schemas.microsoft.com/office/powerpoint/2010/main" val="1026994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live</a:t>
            </a:r>
          </a:p>
        </p:txBody>
      </p:sp>
    </p:spTree>
    <p:extLst>
      <p:ext uri="{BB962C8B-B14F-4D97-AF65-F5344CB8AC3E}">
        <p14:creationId xmlns:p14="http://schemas.microsoft.com/office/powerpoint/2010/main" val="12549324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which</a:t>
            </a:r>
          </a:p>
        </p:txBody>
      </p:sp>
    </p:spTree>
    <p:extLst>
      <p:ext uri="{BB962C8B-B14F-4D97-AF65-F5344CB8AC3E}">
        <p14:creationId xmlns:p14="http://schemas.microsoft.com/office/powerpoint/2010/main" val="40914579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more</a:t>
            </a:r>
          </a:p>
        </p:txBody>
      </p:sp>
    </p:spTree>
    <p:extLst>
      <p:ext uri="{BB962C8B-B14F-4D97-AF65-F5344CB8AC3E}">
        <p14:creationId xmlns:p14="http://schemas.microsoft.com/office/powerpoint/2010/main" val="18874119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would</a:t>
            </a:r>
          </a:p>
        </p:txBody>
      </p:sp>
    </p:spTree>
    <p:extLst>
      <p:ext uri="{BB962C8B-B14F-4D97-AF65-F5344CB8AC3E}">
        <p14:creationId xmlns:p14="http://schemas.microsoft.com/office/powerpoint/2010/main" val="236571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t>
            </a:r>
          </a:p>
        </p:txBody>
      </p:sp>
    </p:spTree>
    <p:extLst>
      <p:ext uri="{BB962C8B-B14F-4D97-AF65-F5344CB8AC3E}">
        <p14:creationId xmlns:p14="http://schemas.microsoft.com/office/powerpoint/2010/main" val="34396478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four</a:t>
            </a:r>
          </a:p>
        </p:txBody>
      </p:sp>
    </p:spTree>
    <p:extLst>
      <p:ext uri="{BB962C8B-B14F-4D97-AF65-F5344CB8AC3E}">
        <p14:creationId xmlns:p14="http://schemas.microsoft.com/office/powerpoint/2010/main" val="35873774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also</a:t>
            </a:r>
          </a:p>
        </p:txBody>
      </p:sp>
    </p:spTree>
    <p:extLst>
      <p:ext uri="{BB962C8B-B14F-4D97-AF65-F5344CB8AC3E}">
        <p14:creationId xmlns:p14="http://schemas.microsoft.com/office/powerpoint/2010/main" val="18106719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father</a:t>
            </a:r>
          </a:p>
        </p:txBody>
      </p:sp>
    </p:spTree>
    <p:extLst>
      <p:ext uri="{BB962C8B-B14F-4D97-AF65-F5344CB8AC3E}">
        <p14:creationId xmlns:p14="http://schemas.microsoft.com/office/powerpoint/2010/main" val="38738934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she</a:t>
            </a:r>
          </a:p>
        </p:txBody>
      </p:sp>
    </p:spTree>
    <p:extLst>
      <p:ext uri="{BB962C8B-B14F-4D97-AF65-F5344CB8AC3E}">
        <p14:creationId xmlns:p14="http://schemas.microsoft.com/office/powerpoint/2010/main" val="31783211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a:t>
            </a:r>
          </a:p>
        </p:txBody>
      </p:sp>
    </p:spTree>
    <p:extLst>
      <p:ext uri="{BB962C8B-B14F-4D97-AF65-F5344CB8AC3E}">
        <p14:creationId xmlns:p14="http://schemas.microsoft.com/office/powerpoint/2010/main" val="29653474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here</a:t>
            </a:r>
          </a:p>
        </p:txBody>
      </p:sp>
    </p:spTree>
    <p:extLst>
      <p:ext uri="{BB962C8B-B14F-4D97-AF65-F5344CB8AC3E}">
        <p14:creationId xmlns:p14="http://schemas.microsoft.com/office/powerpoint/2010/main" val="39452005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a:t>
            </a:r>
          </a:p>
        </p:txBody>
      </p:sp>
    </p:spTree>
    <p:extLst>
      <p:ext uri="{BB962C8B-B14F-4D97-AF65-F5344CB8AC3E}">
        <p14:creationId xmlns:p14="http://schemas.microsoft.com/office/powerpoint/2010/main" val="27935084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have</a:t>
            </a:r>
          </a:p>
        </p:txBody>
      </p:sp>
    </p:spTree>
    <p:extLst>
      <p:ext uri="{BB962C8B-B14F-4D97-AF65-F5344CB8AC3E}">
        <p14:creationId xmlns:p14="http://schemas.microsoft.com/office/powerpoint/2010/main" val="26080530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down</a:t>
            </a:r>
          </a:p>
        </p:txBody>
      </p:sp>
    </p:spTree>
    <p:extLst>
      <p:ext uri="{BB962C8B-B14F-4D97-AF65-F5344CB8AC3E}">
        <p14:creationId xmlns:p14="http://schemas.microsoft.com/office/powerpoint/2010/main" val="13969596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why</a:t>
            </a:r>
          </a:p>
        </p:txBody>
      </p:sp>
    </p:spTree>
    <p:extLst>
      <p:ext uri="{BB962C8B-B14F-4D97-AF65-F5344CB8AC3E}">
        <p14:creationId xmlns:p14="http://schemas.microsoft.com/office/powerpoint/2010/main" val="416847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ch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3672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because</a:t>
            </a:r>
          </a:p>
        </p:txBody>
      </p:sp>
    </p:spTree>
    <p:extLst>
      <p:ext uri="{BB962C8B-B14F-4D97-AF65-F5344CB8AC3E}">
        <p14:creationId xmlns:p14="http://schemas.microsoft.com/office/powerpoint/2010/main" val="5427464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put</a:t>
            </a:r>
          </a:p>
        </p:txBody>
      </p:sp>
    </p:spTree>
    <p:extLst>
      <p:ext uri="{BB962C8B-B14F-4D97-AF65-F5344CB8AC3E}">
        <p14:creationId xmlns:p14="http://schemas.microsoft.com/office/powerpoint/2010/main" val="31231122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two</a:t>
            </a:r>
          </a:p>
        </p:txBody>
      </p:sp>
    </p:spTree>
    <p:extLst>
      <p:ext uri="{BB962C8B-B14F-4D97-AF65-F5344CB8AC3E}">
        <p14:creationId xmlns:p14="http://schemas.microsoft.com/office/powerpoint/2010/main" val="32181132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always</a:t>
            </a:r>
          </a:p>
        </p:txBody>
      </p:sp>
    </p:spTree>
    <p:extLst>
      <p:ext uri="{BB962C8B-B14F-4D97-AF65-F5344CB8AC3E}">
        <p14:creationId xmlns:p14="http://schemas.microsoft.com/office/powerpoint/2010/main" val="31822721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love</a:t>
            </a:r>
          </a:p>
        </p:txBody>
      </p:sp>
    </p:spTree>
    <p:extLst>
      <p:ext uri="{BB962C8B-B14F-4D97-AF65-F5344CB8AC3E}">
        <p14:creationId xmlns:p14="http://schemas.microsoft.com/office/powerpoint/2010/main" val="37624272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a:t>
            </a:r>
          </a:p>
        </p:txBody>
      </p:sp>
    </p:spTree>
    <p:extLst>
      <p:ext uri="{BB962C8B-B14F-4D97-AF65-F5344CB8AC3E}">
        <p14:creationId xmlns:p14="http://schemas.microsoft.com/office/powerpoint/2010/main" val="41744852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a:t>
            </a:r>
          </a:p>
        </p:txBody>
      </p:sp>
    </p:spTree>
    <p:extLst>
      <p:ext uri="{BB962C8B-B14F-4D97-AF65-F5344CB8AC3E}">
        <p14:creationId xmlns:p14="http://schemas.microsoft.com/office/powerpoint/2010/main" val="39234767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some</a:t>
            </a:r>
          </a:p>
        </p:txBody>
      </p:sp>
    </p:spTree>
    <p:extLst>
      <p:ext uri="{BB962C8B-B14F-4D97-AF65-F5344CB8AC3E}">
        <p14:creationId xmlns:p14="http://schemas.microsoft.com/office/powerpoint/2010/main" val="17327712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there</a:t>
            </a:r>
          </a:p>
        </p:txBody>
      </p:sp>
    </p:spTree>
    <p:extLst>
      <p:ext uri="{BB962C8B-B14F-4D97-AF65-F5344CB8AC3E}">
        <p14:creationId xmlns:p14="http://schemas.microsoft.com/office/powerpoint/2010/main" val="3702455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old</a:t>
            </a:r>
          </a:p>
        </p:txBody>
      </p:sp>
    </p:spTree>
    <p:extLst>
      <p:ext uri="{BB962C8B-B14F-4D97-AF65-F5344CB8AC3E}">
        <p14:creationId xmlns:p14="http://schemas.microsoft.com/office/powerpoint/2010/main" val="535098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405</Words>
  <Application>Microsoft Office PowerPoint</Application>
  <PresentationFormat>Widescreen</PresentationFormat>
  <Paragraphs>268</Paragraphs>
  <Slides>153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153</vt:i4>
      </vt:variant>
    </vt:vector>
  </HeadingPairs>
  <TitlesOfParts>
    <vt:vector size="157" baseType="lpstr">
      <vt:lpstr>Arial</vt:lpstr>
      <vt:lpstr>Calibri</vt:lpstr>
      <vt:lpstr>Calibri Light</vt:lpstr>
      <vt:lpstr>Office Theme</vt:lpstr>
      <vt:lpstr>Phonics</vt:lpstr>
      <vt:lpstr>PowerPoint Presentation</vt:lpstr>
      <vt:lpstr>Sounds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Tricky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Alternatives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Blending</vt:lpstr>
      <vt:lpstr>Monday</vt:lpstr>
      <vt:lpstr>Tuesday</vt:lpstr>
      <vt:lpstr>Wednesday</vt:lpstr>
      <vt:lpstr>Thursday</vt:lpstr>
      <vt:lpstr>Friday</vt:lpstr>
      <vt:lpstr>Word Games</vt:lpstr>
      <vt:lpstr>How many words can you make from this word?</vt:lpstr>
      <vt:lpstr>How many words can you make from this word?</vt:lpstr>
      <vt:lpstr>How many words can you make from this word?</vt:lpstr>
      <vt:lpstr>Play ‘I Spy’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Scoil</dc:creator>
  <cp:lastModifiedBy> </cp:lastModifiedBy>
  <cp:revision>11</cp:revision>
  <dcterms:created xsi:type="dcterms:W3CDTF">2020-03-26T10:27:22Z</dcterms:created>
  <dcterms:modified xsi:type="dcterms:W3CDTF">2020-03-26T11:46:21Z</dcterms:modified>
</cp:coreProperties>
</file>