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8" r:id="rId3"/>
    <p:sldId id="434" r:id="rId4"/>
    <p:sldId id="445" r:id="rId5"/>
    <p:sldId id="460" r:id="rId6"/>
    <p:sldId id="461" r:id="rId7"/>
    <p:sldId id="462" r:id="rId8"/>
    <p:sldId id="463" r:id="rId9"/>
    <p:sldId id="464" r:id="rId10"/>
    <p:sldId id="465" r:id="rId11"/>
    <p:sldId id="466" r:id="rId12"/>
    <p:sldId id="467" r:id="rId13"/>
    <p:sldId id="468" r:id="rId14"/>
    <p:sldId id="469" r:id="rId15"/>
    <p:sldId id="470" r:id="rId16"/>
    <p:sldId id="437"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297" r:id="rId58"/>
    <p:sldId id="298" r:id="rId59"/>
    <p:sldId id="299" r:id="rId60"/>
    <p:sldId id="300" r:id="rId61"/>
    <p:sldId id="301" r:id="rId62"/>
    <p:sldId id="302" r:id="rId63"/>
    <p:sldId id="303" r:id="rId64"/>
    <p:sldId id="304" r:id="rId65"/>
    <p:sldId id="305" r:id="rId66"/>
    <p:sldId id="306" r:id="rId67"/>
    <p:sldId id="307" r:id="rId68"/>
    <p:sldId id="308" r:id="rId69"/>
    <p:sldId id="309" r:id="rId70"/>
    <p:sldId id="310" r:id="rId71"/>
    <p:sldId id="311" r:id="rId72"/>
    <p:sldId id="312" r:id="rId73"/>
    <p:sldId id="313" r:id="rId74"/>
    <p:sldId id="314" r:id="rId75"/>
    <p:sldId id="315" r:id="rId76"/>
    <p:sldId id="316" r:id="rId77"/>
    <p:sldId id="317" r:id="rId78"/>
    <p:sldId id="318" r:id="rId79"/>
    <p:sldId id="319" r:id="rId80"/>
    <p:sldId id="320" r:id="rId81"/>
    <p:sldId id="321" r:id="rId82"/>
    <p:sldId id="322" r:id="rId83"/>
    <p:sldId id="323" r:id="rId84"/>
    <p:sldId id="324" r:id="rId85"/>
    <p:sldId id="325" r:id="rId86"/>
    <p:sldId id="326" r:id="rId87"/>
    <p:sldId id="327" r:id="rId88"/>
    <p:sldId id="328" r:id="rId89"/>
    <p:sldId id="329" r:id="rId90"/>
    <p:sldId id="330" r:id="rId91"/>
    <p:sldId id="331" r:id="rId92"/>
    <p:sldId id="332" r:id="rId93"/>
    <p:sldId id="333" r:id="rId94"/>
    <p:sldId id="334" r:id="rId95"/>
    <p:sldId id="335" r:id="rId96"/>
    <p:sldId id="336" r:id="rId97"/>
    <p:sldId id="337" r:id="rId98"/>
    <p:sldId id="338" r:id="rId99"/>
    <p:sldId id="339" r:id="rId100"/>
    <p:sldId id="340" r:id="rId101"/>
    <p:sldId id="341" r:id="rId102"/>
    <p:sldId id="342" r:id="rId103"/>
    <p:sldId id="343" r:id="rId104"/>
    <p:sldId id="344" r:id="rId105"/>
    <p:sldId id="345" r:id="rId106"/>
    <p:sldId id="346" r:id="rId107"/>
    <p:sldId id="347" r:id="rId108"/>
    <p:sldId id="348" r:id="rId109"/>
    <p:sldId id="349" r:id="rId110"/>
    <p:sldId id="350" r:id="rId111"/>
    <p:sldId id="351" r:id="rId112"/>
    <p:sldId id="352" r:id="rId113"/>
    <p:sldId id="353" r:id="rId114"/>
    <p:sldId id="354" r:id="rId115"/>
    <p:sldId id="355" r:id="rId116"/>
    <p:sldId id="356" r:id="rId117"/>
    <p:sldId id="357" r:id="rId118"/>
    <p:sldId id="358" r:id="rId119"/>
    <p:sldId id="359" r:id="rId120"/>
    <p:sldId id="360" r:id="rId121"/>
    <p:sldId id="361" r:id="rId122"/>
    <p:sldId id="362" r:id="rId123"/>
    <p:sldId id="363" r:id="rId124"/>
    <p:sldId id="364" r:id="rId125"/>
    <p:sldId id="365" r:id="rId126"/>
    <p:sldId id="366" r:id="rId127"/>
    <p:sldId id="367" r:id="rId128"/>
    <p:sldId id="368" r:id="rId129"/>
    <p:sldId id="369" r:id="rId130"/>
    <p:sldId id="370" r:id="rId131"/>
    <p:sldId id="371" r:id="rId132"/>
    <p:sldId id="372" r:id="rId133"/>
    <p:sldId id="373" r:id="rId134"/>
    <p:sldId id="374" r:id="rId135"/>
    <p:sldId id="375" r:id="rId136"/>
    <p:sldId id="442" r:id="rId137"/>
    <p:sldId id="376" r:id="rId138"/>
    <p:sldId id="377" r:id="rId139"/>
    <p:sldId id="443" r:id="rId140"/>
    <p:sldId id="378" r:id="rId141"/>
    <p:sldId id="379" r:id="rId142"/>
    <p:sldId id="380" r:id="rId143"/>
    <p:sldId id="444" r:id="rId144"/>
    <p:sldId id="381" r:id="rId145"/>
    <p:sldId id="382" r:id="rId146"/>
    <p:sldId id="383" r:id="rId147"/>
    <p:sldId id="384" r:id="rId148"/>
    <p:sldId id="385" r:id="rId149"/>
    <p:sldId id="471" r:id="rId150"/>
    <p:sldId id="386" r:id="rId151"/>
    <p:sldId id="387" r:id="rId152"/>
    <p:sldId id="388" r:id="rId153"/>
    <p:sldId id="389" r:id="rId154"/>
    <p:sldId id="390" r:id="rId155"/>
    <p:sldId id="472" r:id="rId156"/>
    <p:sldId id="391" r:id="rId157"/>
    <p:sldId id="392" r:id="rId158"/>
    <p:sldId id="393" r:id="rId159"/>
    <p:sldId id="394" r:id="rId160"/>
    <p:sldId id="395" r:id="rId161"/>
    <p:sldId id="396" r:id="rId162"/>
    <p:sldId id="459" r:id="rId163"/>
    <p:sldId id="397" r:id="rId164"/>
    <p:sldId id="401" r:id="rId165"/>
    <p:sldId id="407" r:id="rId166"/>
    <p:sldId id="408" r:id="rId167"/>
    <p:sldId id="409" r:id="rId168"/>
    <p:sldId id="410" r:id="rId169"/>
    <p:sldId id="412" r:id="rId170"/>
    <p:sldId id="415" r:id="rId171"/>
    <p:sldId id="413" r:id="rId172"/>
    <p:sldId id="414" r:id="rId1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3" d="100"/>
          <a:sy n="73" d="100"/>
        </p:scale>
        <p:origin x="61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viewProps" Target="view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2B29-E947-4881-B364-5FE601BF9B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E63F1A-9013-4050-9165-E39CDB58C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5E29E9-F63F-4E23-9F7B-5F19A1092D1E}"/>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5" name="Footer Placeholder 4">
            <a:extLst>
              <a:ext uri="{FF2B5EF4-FFF2-40B4-BE49-F238E27FC236}">
                <a16:creationId xmlns:a16="http://schemas.microsoft.com/office/drawing/2014/main" id="{FD4217D6-2C78-42DD-BD1C-195025372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16ED0-8FD2-4662-A604-442114144500}"/>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419619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C4AE-7AA7-4E9D-9341-722449930C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D61B58-BF81-405A-BD47-378CF79144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FCDB1-A13B-4F0A-BB71-7F7F07C92069}"/>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5" name="Footer Placeholder 4">
            <a:extLst>
              <a:ext uri="{FF2B5EF4-FFF2-40B4-BE49-F238E27FC236}">
                <a16:creationId xmlns:a16="http://schemas.microsoft.com/office/drawing/2014/main" id="{E7FD0E8E-7AA3-4D7A-BC33-6F21C51430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23A09-BC86-48DA-9D30-90C8D8478DC1}"/>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9043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EDCB77-89E4-483D-A7E1-3E655ADBE7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7E9199-903F-473C-930D-D460A856CB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4A2644-C9A1-407E-BE62-FBA8AA3A333E}"/>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5" name="Footer Placeholder 4">
            <a:extLst>
              <a:ext uri="{FF2B5EF4-FFF2-40B4-BE49-F238E27FC236}">
                <a16:creationId xmlns:a16="http://schemas.microsoft.com/office/drawing/2014/main" id="{ADA2B9E2-FF4D-49D9-8583-2BC9B986D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224B5A-EB0F-4E87-8551-90D20C5340D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57332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BAFD-4E3B-4BA6-8211-BB3334C477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A1A3A1-7086-426C-9E7C-081CC2CCC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D933A-8B70-4EAD-838C-559E58231F2B}"/>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5" name="Footer Placeholder 4">
            <a:extLst>
              <a:ext uri="{FF2B5EF4-FFF2-40B4-BE49-F238E27FC236}">
                <a16:creationId xmlns:a16="http://schemas.microsoft.com/office/drawing/2014/main" id="{12D920B2-C33F-48D9-9678-19F1DF4A97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C0FFDC-500B-40DE-A42B-50C4E881191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9705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4A2B-475D-442F-AEAB-290CDA215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3CE702-AADE-4FB2-B9B6-E086BE1ED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92E5C3-92B1-4D20-AD2F-6D171484A382}"/>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5" name="Footer Placeholder 4">
            <a:extLst>
              <a:ext uri="{FF2B5EF4-FFF2-40B4-BE49-F238E27FC236}">
                <a16:creationId xmlns:a16="http://schemas.microsoft.com/office/drawing/2014/main" id="{C49C478B-9929-4DCD-B278-168C8FDFF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21FF3-4148-4134-981C-0E1CA5EDE68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67281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473B-781C-480B-B1BD-80C6C0F6A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BD0581-7E5E-4368-B188-84CE84766B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1DAE26-2C39-454C-A0C3-E018E8F7C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D99BD2-0F13-4FBF-88E7-E5174F77A820}"/>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6" name="Footer Placeholder 5">
            <a:extLst>
              <a:ext uri="{FF2B5EF4-FFF2-40B4-BE49-F238E27FC236}">
                <a16:creationId xmlns:a16="http://schemas.microsoft.com/office/drawing/2014/main" id="{44F569C8-9129-4981-BF3B-3F96BDCD98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FD5B6C-69B2-4BBA-BE56-72784A020BE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29383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6AA2-A2DB-493D-A580-BB40E3B638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21DB64-D3C4-47F8-BF7F-F5B1B6348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57D4E-E033-4BC3-89C0-5F5C9B5A91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307AA7-D199-4FFB-A996-03F3A305F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288392-FC69-4703-83C8-A1CB0E78E9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B29959-2BE1-4AF4-839C-AE66BDF406F3}"/>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8" name="Footer Placeholder 7">
            <a:extLst>
              <a:ext uri="{FF2B5EF4-FFF2-40B4-BE49-F238E27FC236}">
                <a16:creationId xmlns:a16="http://schemas.microsoft.com/office/drawing/2014/main" id="{0E3B4353-F99D-4564-906F-00529F25D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1062BB-80A3-4BD4-AA46-8CD55DDE5E1F}"/>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5422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0582-EC98-4D6B-8BA3-0F3B147AB1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FE8B97-63BF-4486-B973-ADB3A8758DC1}"/>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4" name="Footer Placeholder 3">
            <a:extLst>
              <a:ext uri="{FF2B5EF4-FFF2-40B4-BE49-F238E27FC236}">
                <a16:creationId xmlns:a16="http://schemas.microsoft.com/office/drawing/2014/main" id="{10ABBA7B-14EE-452D-9F92-72B707B97C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73D9A9-88B3-43C8-8A79-EC7887BC8A18}"/>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3441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FF154-7F71-4EB6-A513-B84A48A7ED0D}"/>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3" name="Footer Placeholder 2">
            <a:extLst>
              <a:ext uri="{FF2B5EF4-FFF2-40B4-BE49-F238E27FC236}">
                <a16:creationId xmlns:a16="http://schemas.microsoft.com/office/drawing/2014/main" id="{60A464E5-E59C-4AE0-A021-33E3BEB77D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BD83EA-DCD3-4F64-96C7-187A3BC69F7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71397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4BE9F-3A01-4CDF-9710-E9058133B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C9D7B4-670C-4EFD-BF26-7EED5BB6F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57A026-0775-4DD8-8DB3-1E6522A6A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FA184-D9A3-45D1-8EFE-A98EA0D046D6}"/>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6" name="Footer Placeholder 5">
            <a:extLst>
              <a:ext uri="{FF2B5EF4-FFF2-40B4-BE49-F238E27FC236}">
                <a16:creationId xmlns:a16="http://schemas.microsoft.com/office/drawing/2014/main" id="{314DDF0D-2F03-4364-BEE1-FE990BDBC0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1FE599-88F0-4551-8665-65CA528E5EB4}"/>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944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76270-9779-4F92-B775-594CC9A22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D1989E-F72E-4FD6-AFF9-7BCF25BB3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2CBE7C-E13D-4FD0-B88F-FF41AA39D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12C93-602D-42FE-A035-3EC38D51C25E}"/>
              </a:ext>
            </a:extLst>
          </p:cNvPr>
          <p:cNvSpPr>
            <a:spLocks noGrp="1"/>
          </p:cNvSpPr>
          <p:nvPr>
            <p:ph type="dt" sz="half" idx="10"/>
          </p:nvPr>
        </p:nvSpPr>
        <p:spPr/>
        <p:txBody>
          <a:bodyPr/>
          <a:lstStyle/>
          <a:p>
            <a:fld id="{613C006D-B556-421D-B6C2-9259AC4B610F}" type="datetimeFigureOut">
              <a:rPr lang="en-GB" smtClean="0"/>
              <a:t>23/05/2020</a:t>
            </a:fld>
            <a:endParaRPr lang="en-GB"/>
          </a:p>
        </p:txBody>
      </p:sp>
      <p:sp>
        <p:nvSpPr>
          <p:cNvPr id="6" name="Footer Placeholder 5">
            <a:extLst>
              <a:ext uri="{FF2B5EF4-FFF2-40B4-BE49-F238E27FC236}">
                <a16:creationId xmlns:a16="http://schemas.microsoft.com/office/drawing/2014/main" id="{52AE8D6F-F152-430E-AA4D-A623D40581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F34E89-E565-42BF-BF27-452EE4AEAF2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54407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111057-FFF3-4F97-9638-0394507EC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602B14-B046-4186-8D3B-838623522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29EC95-5D95-47DC-B3A4-0467049F6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C006D-B556-421D-B6C2-9259AC4B610F}" type="datetimeFigureOut">
              <a:rPr lang="en-GB" smtClean="0"/>
              <a:t>23/05/2020</a:t>
            </a:fld>
            <a:endParaRPr lang="en-GB"/>
          </a:p>
        </p:txBody>
      </p:sp>
      <p:sp>
        <p:nvSpPr>
          <p:cNvPr id="5" name="Footer Placeholder 4">
            <a:extLst>
              <a:ext uri="{FF2B5EF4-FFF2-40B4-BE49-F238E27FC236}">
                <a16:creationId xmlns:a16="http://schemas.microsoft.com/office/drawing/2014/main" id="{44EF235F-DCDA-4AF0-B1B0-243A39105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66D4AE-45CF-4DDC-8BE1-F7D960798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E1BAE-676C-4496-9072-84A01B081C6C}" type="slidenum">
              <a:rPr lang="en-GB" smtClean="0"/>
              <a:t>‹#›</a:t>
            </a:fld>
            <a:endParaRPr lang="en-GB"/>
          </a:p>
        </p:txBody>
      </p:sp>
    </p:spTree>
    <p:extLst>
      <p:ext uri="{BB962C8B-B14F-4D97-AF65-F5344CB8AC3E}">
        <p14:creationId xmlns:p14="http://schemas.microsoft.com/office/powerpoint/2010/main" val="237276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90F0-29D3-4DF4-91E0-A30F91BD65F7}"/>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Phonics</a:t>
            </a:r>
          </a:p>
        </p:txBody>
      </p:sp>
      <p:sp>
        <p:nvSpPr>
          <p:cNvPr id="3" name="Subtitle 2">
            <a:extLst>
              <a:ext uri="{FF2B5EF4-FFF2-40B4-BE49-F238E27FC236}">
                <a16:creationId xmlns:a16="http://schemas.microsoft.com/office/drawing/2014/main" id="{DCC77E6D-9BD6-4AB9-8A73-D86326D6CB0B}"/>
              </a:ext>
            </a:extLst>
          </p:cNvPr>
          <p:cNvSpPr>
            <a:spLocks noGrp="1"/>
          </p:cNvSpPr>
          <p:nvPr>
            <p:ph type="subTitle" idx="1"/>
          </p:nvPr>
        </p:nvSpPr>
        <p:spPr>
          <a:xfrm>
            <a:off x="1524000" y="3509962"/>
            <a:ext cx="9144000" cy="2792363"/>
          </a:xfrm>
        </p:spPr>
        <p:txBody>
          <a:bodyPr>
            <a:normAutofit/>
          </a:bodyPr>
          <a:lstStyle/>
          <a:p>
            <a:r>
              <a:rPr lang="en-GB" dirty="0"/>
              <a:t>Senior </a:t>
            </a:r>
            <a:r>
              <a:rPr lang="en-GB" dirty="0" smtClean="0"/>
              <a:t>Infants</a:t>
            </a:r>
          </a:p>
          <a:p>
            <a:endParaRPr lang="en-GB" dirty="0"/>
          </a:p>
          <a:p>
            <a:r>
              <a:rPr lang="en-GB" dirty="0" smtClean="0"/>
              <a:t>New Rule: Alternatives </a:t>
            </a:r>
            <a:r>
              <a:rPr lang="en-GB" dirty="0" smtClean="0"/>
              <a:t>&lt;</a:t>
            </a:r>
            <a:r>
              <a:rPr lang="en-GB" dirty="0" err="1" smtClean="0"/>
              <a:t>oa</a:t>
            </a:r>
            <a:r>
              <a:rPr lang="en-GB" dirty="0" smtClean="0"/>
              <a:t>&gt; &lt;</a:t>
            </a:r>
            <a:r>
              <a:rPr lang="en-GB" dirty="0" smtClean="0"/>
              <a:t>ow</a:t>
            </a:r>
            <a:r>
              <a:rPr lang="en-GB" dirty="0" smtClean="0"/>
              <a:t>&gt; &lt;</a:t>
            </a:r>
            <a:r>
              <a:rPr lang="en-GB" dirty="0" err="1" smtClean="0"/>
              <a:t>o_e</a:t>
            </a:r>
            <a:r>
              <a:rPr lang="en-GB" dirty="0" smtClean="0"/>
              <a:t>&gt;</a:t>
            </a:r>
          </a:p>
          <a:p>
            <a:endParaRPr lang="en-GB" dirty="0"/>
          </a:p>
          <a:p>
            <a:r>
              <a:rPr lang="en-GB" dirty="0" smtClean="0"/>
              <a:t>25/05/20-29/05/20</a:t>
            </a:r>
            <a:endParaRPr lang="en-GB" dirty="0"/>
          </a:p>
          <a:p>
            <a:endParaRPr lang="en-GB" dirty="0"/>
          </a:p>
        </p:txBody>
      </p:sp>
    </p:spTree>
    <p:extLst>
      <p:ext uri="{BB962C8B-B14F-4D97-AF65-F5344CB8AC3E}">
        <p14:creationId xmlns:p14="http://schemas.microsoft.com/office/powerpoint/2010/main" val="4936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6819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4681925" y="5306576"/>
            <a:ext cx="3608038" cy="1015663"/>
          </a:xfrm>
          <a:prstGeom prst="rect">
            <a:avLst/>
          </a:prstGeom>
          <a:noFill/>
        </p:spPr>
        <p:txBody>
          <a:bodyPr wrap="square" rtlCol="0">
            <a:spAutoFit/>
          </a:bodyPr>
          <a:lstStyle/>
          <a:p>
            <a:r>
              <a:rPr lang="en-GB" sz="6000" dirty="0">
                <a:latin typeface="Arial" panose="020B0604020202020204" pitchFamily="34" charset="0"/>
                <a:cs typeface="Arial" panose="020B0604020202020204" pitchFamily="34" charset="0"/>
              </a:rPr>
              <a:t>h</a:t>
            </a:r>
            <a:r>
              <a:rPr lang="en-GB" sz="6000" dirty="0" smtClean="0">
                <a:latin typeface="Arial" panose="020B0604020202020204" pitchFamily="34" charset="0"/>
                <a:cs typeface="Arial" panose="020B0604020202020204" pitchFamily="34" charset="0"/>
              </a:rPr>
              <a:t>ome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423676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a:t>
            </a:r>
          </a:p>
        </p:txBody>
      </p:sp>
    </p:spTree>
    <p:extLst>
      <p:ext uri="{BB962C8B-B14F-4D97-AF65-F5344CB8AC3E}">
        <p14:creationId xmlns:p14="http://schemas.microsoft.com/office/powerpoint/2010/main" val="27935084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have</a:t>
            </a:r>
          </a:p>
        </p:txBody>
      </p:sp>
    </p:spTree>
    <p:extLst>
      <p:ext uri="{BB962C8B-B14F-4D97-AF65-F5344CB8AC3E}">
        <p14:creationId xmlns:p14="http://schemas.microsoft.com/office/powerpoint/2010/main" val="260805308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down</a:t>
            </a:r>
          </a:p>
        </p:txBody>
      </p:sp>
    </p:spTree>
    <p:extLst>
      <p:ext uri="{BB962C8B-B14F-4D97-AF65-F5344CB8AC3E}">
        <p14:creationId xmlns:p14="http://schemas.microsoft.com/office/powerpoint/2010/main" val="13969596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why</a:t>
            </a:r>
          </a:p>
        </p:txBody>
      </p:sp>
    </p:spTree>
    <p:extLst>
      <p:ext uri="{BB962C8B-B14F-4D97-AF65-F5344CB8AC3E}">
        <p14:creationId xmlns:p14="http://schemas.microsoft.com/office/powerpoint/2010/main" val="41684774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because</a:t>
            </a:r>
          </a:p>
        </p:txBody>
      </p:sp>
    </p:spTree>
    <p:extLst>
      <p:ext uri="{BB962C8B-B14F-4D97-AF65-F5344CB8AC3E}">
        <p14:creationId xmlns:p14="http://schemas.microsoft.com/office/powerpoint/2010/main" val="5427464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put</a:t>
            </a:r>
          </a:p>
        </p:txBody>
      </p:sp>
    </p:spTree>
    <p:extLst>
      <p:ext uri="{BB962C8B-B14F-4D97-AF65-F5344CB8AC3E}">
        <p14:creationId xmlns:p14="http://schemas.microsoft.com/office/powerpoint/2010/main" val="31231122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two</a:t>
            </a:r>
          </a:p>
        </p:txBody>
      </p:sp>
    </p:spTree>
    <p:extLst>
      <p:ext uri="{BB962C8B-B14F-4D97-AF65-F5344CB8AC3E}">
        <p14:creationId xmlns:p14="http://schemas.microsoft.com/office/powerpoint/2010/main" val="32181132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always</a:t>
            </a:r>
          </a:p>
        </p:txBody>
      </p:sp>
    </p:spTree>
    <p:extLst>
      <p:ext uri="{BB962C8B-B14F-4D97-AF65-F5344CB8AC3E}">
        <p14:creationId xmlns:p14="http://schemas.microsoft.com/office/powerpoint/2010/main" val="31822721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love</a:t>
            </a:r>
          </a:p>
        </p:txBody>
      </p:sp>
    </p:spTree>
    <p:extLst>
      <p:ext uri="{BB962C8B-B14F-4D97-AF65-F5344CB8AC3E}">
        <p14:creationId xmlns:p14="http://schemas.microsoft.com/office/powerpoint/2010/main" val="376242721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a:t>
            </a:r>
          </a:p>
        </p:txBody>
      </p:sp>
    </p:spTree>
    <p:extLst>
      <p:ext uri="{BB962C8B-B14F-4D97-AF65-F5344CB8AC3E}">
        <p14:creationId xmlns:p14="http://schemas.microsoft.com/office/powerpoint/2010/main" val="417448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829719"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5197908" y="5267387"/>
            <a:ext cx="221142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elbow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9003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a:t>
            </a:r>
          </a:p>
        </p:txBody>
      </p:sp>
    </p:spTree>
    <p:extLst>
      <p:ext uri="{BB962C8B-B14F-4D97-AF65-F5344CB8AC3E}">
        <p14:creationId xmlns:p14="http://schemas.microsoft.com/office/powerpoint/2010/main" val="39234767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some</a:t>
            </a:r>
          </a:p>
        </p:txBody>
      </p:sp>
    </p:spTree>
    <p:extLst>
      <p:ext uri="{BB962C8B-B14F-4D97-AF65-F5344CB8AC3E}">
        <p14:creationId xmlns:p14="http://schemas.microsoft.com/office/powerpoint/2010/main" val="17327712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there</a:t>
            </a:r>
          </a:p>
        </p:txBody>
      </p:sp>
    </p:spTree>
    <p:extLst>
      <p:ext uri="{BB962C8B-B14F-4D97-AF65-F5344CB8AC3E}">
        <p14:creationId xmlns:p14="http://schemas.microsoft.com/office/powerpoint/2010/main" val="37024555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old</a:t>
            </a:r>
          </a:p>
        </p:txBody>
      </p:sp>
    </p:spTree>
    <p:extLst>
      <p:ext uri="{BB962C8B-B14F-4D97-AF65-F5344CB8AC3E}">
        <p14:creationId xmlns:p14="http://schemas.microsoft.com/office/powerpoint/2010/main" val="53509888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give</a:t>
            </a:r>
          </a:p>
        </p:txBody>
      </p:sp>
    </p:spTree>
    <p:extLst>
      <p:ext uri="{BB962C8B-B14F-4D97-AF65-F5344CB8AC3E}">
        <p14:creationId xmlns:p14="http://schemas.microsoft.com/office/powerpoint/2010/main" val="129711055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any</a:t>
            </a:r>
          </a:p>
        </p:txBody>
      </p:sp>
    </p:spTree>
    <p:extLst>
      <p:ext uri="{BB962C8B-B14F-4D97-AF65-F5344CB8AC3E}">
        <p14:creationId xmlns:p14="http://schemas.microsoft.com/office/powerpoint/2010/main" val="119026903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before</a:t>
            </a:r>
          </a:p>
        </p:txBody>
      </p:sp>
    </p:spTree>
    <p:extLst>
      <p:ext uri="{BB962C8B-B14F-4D97-AF65-F5344CB8AC3E}">
        <p14:creationId xmlns:p14="http://schemas.microsoft.com/office/powerpoint/2010/main" val="219866608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should</a:t>
            </a:r>
          </a:p>
        </p:txBody>
      </p:sp>
    </p:spTree>
    <p:extLst>
      <p:ext uri="{BB962C8B-B14F-4D97-AF65-F5344CB8AC3E}">
        <p14:creationId xmlns:p14="http://schemas.microsoft.com/office/powerpoint/2010/main" val="269164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made</a:t>
            </a:r>
          </a:p>
        </p:txBody>
      </p:sp>
    </p:spTree>
    <p:extLst>
      <p:ext uri="{BB962C8B-B14F-4D97-AF65-F5344CB8AC3E}">
        <p14:creationId xmlns:p14="http://schemas.microsoft.com/office/powerpoint/2010/main" val="400109782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eight</a:t>
            </a:r>
          </a:p>
        </p:txBody>
      </p:sp>
    </p:spTree>
    <p:extLst>
      <p:ext uri="{BB962C8B-B14F-4D97-AF65-F5344CB8AC3E}">
        <p14:creationId xmlns:p14="http://schemas.microsoft.com/office/powerpoint/2010/main" val="3497974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6819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5197908" y="5267387"/>
            <a:ext cx="221142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coast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906261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after</a:t>
            </a:r>
          </a:p>
        </p:txBody>
      </p:sp>
    </p:spTree>
    <p:extLst>
      <p:ext uri="{BB962C8B-B14F-4D97-AF65-F5344CB8AC3E}">
        <p14:creationId xmlns:p14="http://schemas.microsoft.com/office/powerpoint/2010/main" val="14486686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me</a:t>
            </a:r>
          </a:p>
        </p:txBody>
      </p:sp>
    </p:spTree>
    <p:extLst>
      <p:ext uri="{BB962C8B-B14F-4D97-AF65-F5344CB8AC3E}">
        <p14:creationId xmlns:p14="http://schemas.microsoft.com/office/powerpoint/2010/main" val="161901816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was</a:t>
            </a:r>
          </a:p>
        </p:txBody>
      </p:sp>
    </p:spTree>
    <p:extLst>
      <p:ext uri="{BB962C8B-B14F-4D97-AF65-F5344CB8AC3E}">
        <p14:creationId xmlns:p14="http://schemas.microsoft.com/office/powerpoint/2010/main" val="12519910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come</a:t>
            </a:r>
          </a:p>
        </p:txBody>
      </p:sp>
    </p:spTree>
    <p:extLst>
      <p:ext uri="{BB962C8B-B14F-4D97-AF65-F5344CB8AC3E}">
        <p14:creationId xmlns:p14="http://schemas.microsoft.com/office/powerpoint/2010/main" val="33812942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my</a:t>
            </a:r>
          </a:p>
        </p:txBody>
      </p:sp>
    </p:spTree>
    <p:extLst>
      <p:ext uri="{BB962C8B-B14F-4D97-AF65-F5344CB8AC3E}">
        <p14:creationId xmlns:p14="http://schemas.microsoft.com/office/powerpoint/2010/main" val="15020962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by</a:t>
            </a:r>
          </a:p>
        </p:txBody>
      </p:sp>
    </p:spTree>
    <p:extLst>
      <p:ext uri="{BB962C8B-B14F-4D97-AF65-F5344CB8AC3E}">
        <p14:creationId xmlns:p14="http://schemas.microsoft.com/office/powerpoint/2010/main" val="234380384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what</a:t>
            </a:r>
          </a:p>
        </p:txBody>
      </p:sp>
    </p:spTree>
    <p:extLst>
      <p:ext uri="{BB962C8B-B14F-4D97-AF65-F5344CB8AC3E}">
        <p14:creationId xmlns:p14="http://schemas.microsoft.com/office/powerpoint/2010/main" val="133337095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who</a:t>
            </a:r>
          </a:p>
        </p:txBody>
      </p:sp>
    </p:spTree>
    <p:extLst>
      <p:ext uri="{BB962C8B-B14F-4D97-AF65-F5344CB8AC3E}">
        <p14:creationId xmlns:p14="http://schemas.microsoft.com/office/powerpoint/2010/main" val="49911387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were</a:t>
            </a:r>
          </a:p>
        </p:txBody>
      </p:sp>
    </p:spTree>
    <p:extLst>
      <p:ext uri="{BB962C8B-B14F-4D97-AF65-F5344CB8AC3E}">
        <p14:creationId xmlns:p14="http://schemas.microsoft.com/office/powerpoint/2010/main" val="30281554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right</a:t>
            </a:r>
          </a:p>
        </p:txBody>
      </p:sp>
    </p:spTree>
    <p:extLst>
      <p:ext uri="{BB962C8B-B14F-4D97-AF65-F5344CB8AC3E}">
        <p14:creationId xmlns:p14="http://schemas.microsoft.com/office/powerpoint/2010/main" val="4202134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6819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4232366" y="5267387"/>
            <a:ext cx="3176963"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raincoat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316874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goes</a:t>
            </a:r>
          </a:p>
        </p:txBody>
      </p:sp>
    </p:spTree>
    <p:extLst>
      <p:ext uri="{BB962C8B-B14F-4D97-AF65-F5344CB8AC3E}">
        <p14:creationId xmlns:p14="http://schemas.microsoft.com/office/powerpoint/2010/main" val="305745265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once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6106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mother</a:t>
            </a:r>
          </a:p>
        </p:txBody>
      </p:sp>
    </p:spTree>
    <p:extLst>
      <p:ext uri="{BB962C8B-B14F-4D97-AF65-F5344CB8AC3E}">
        <p14:creationId xmlns:p14="http://schemas.microsoft.com/office/powerpoint/2010/main" val="211186859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6">
              <a:lumMod val="60000"/>
              <a:lumOff val="40000"/>
            </a:schemeClr>
          </a:solidFill>
        </p:spPr>
        <p:txBody>
          <a:bodyPr/>
          <a:lstStyle/>
          <a:p>
            <a:r>
              <a:rPr lang="en-GB" dirty="0">
                <a:latin typeface="Arial" panose="020B0604020202020204" pitchFamily="34" charset="0"/>
                <a:cs typeface="Arial" panose="020B0604020202020204" pitchFamily="34" charset="0"/>
              </a:rPr>
              <a:t>Alternatives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a:p>
            <a:endParaRPr lang="en-GB" dirty="0"/>
          </a:p>
        </p:txBody>
      </p:sp>
    </p:spTree>
    <p:extLst>
      <p:ext uri="{BB962C8B-B14F-4D97-AF65-F5344CB8AC3E}">
        <p14:creationId xmlns:p14="http://schemas.microsoft.com/office/powerpoint/2010/main" val="406414477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91830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29935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30241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190659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94227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gi</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2623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5815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4581526" y="5267387"/>
            <a:ext cx="2827804"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tadpole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7396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ow</a:t>
            </a:r>
          </a:p>
        </p:txBody>
      </p:sp>
    </p:spTree>
    <p:extLst>
      <p:ext uri="{BB962C8B-B14F-4D97-AF65-F5344CB8AC3E}">
        <p14:creationId xmlns:p14="http://schemas.microsoft.com/office/powerpoint/2010/main" val="293437805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01258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ew</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4460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35316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ay</a:t>
            </a:r>
          </a:p>
        </p:txBody>
      </p:sp>
    </p:spTree>
    <p:extLst>
      <p:ext uri="{BB962C8B-B14F-4D97-AF65-F5344CB8AC3E}">
        <p14:creationId xmlns:p14="http://schemas.microsoft.com/office/powerpoint/2010/main" val="405256565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80719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01134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198141400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6991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14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6819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4681925" y="5293513"/>
            <a:ext cx="221142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snow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21147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71108642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57066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oy</a:t>
            </a:r>
          </a:p>
        </p:txBody>
      </p:sp>
    </p:spTree>
    <p:extLst>
      <p:ext uri="{BB962C8B-B14F-4D97-AF65-F5344CB8AC3E}">
        <p14:creationId xmlns:p14="http://schemas.microsoft.com/office/powerpoint/2010/main" val="253072751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89826986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7674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igh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59212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23331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ck</a:t>
            </a:r>
          </a:p>
        </p:txBody>
      </p:sp>
    </p:spTree>
    <p:extLst>
      <p:ext uri="{BB962C8B-B14F-4D97-AF65-F5344CB8AC3E}">
        <p14:creationId xmlns:p14="http://schemas.microsoft.com/office/powerpoint/2010/main" val="401770247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87097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igh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36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Can you read these words</a:t>
            </a:r>
            <a:r>
              <a:rPr lang="en-GB" dirty="0" smtClean="0">
                <a:latin typeface="Arial" panose="020B0604020202020204" pitchFamily="34" charset="0"/>
                <a:cs typeface="Arial" panose="020B0604020202020204" pitchFamily="34" charset="0"/>
              </a:rPr>
              <a:t>?</a:t>
            </a:r>
            <a:endParaRPr lang="en-GB" dirty="0"/>
          </a:p>
        </p:txBody>
      </p:sp>
      <p:sp>
        <p:nvSpPr>
          <p:cNvPr id="3" name="Content Placeholder 2"/>
          <p:cNvSpPr>
            <a:spLocks noGrp="1"/>
          </p:cNvSpPr>
          <p:nvPr>
            <p:ph sz="half" idx="1"/>
          </p:nvPr>
        </p:nvSpPr>
        <p:spPr>
          <a:xfrm>
            <a:off x="838200" y="1825625"/>
            <a:ext cx="3237411" cy="4351338"/>
          </a:xfrm>
        </p:spPr>
        <p:txBody>
          <a:bodyPr/>
          <a:lstStyle/>
          <a:p>
            <a:pPr marL="0" indent="0" algn="ctr">
              <a:buNone/>
            </a:pPr>
            <a:r>
              <a:rPr lang="en-GB" b="1" dirty="0" smtClean="0">
                <a:latin typeface="Arial" panose="020B0604020202020204" pitchFamily="34" charset="0"/>
                <a:cs typeface="Arial" panose="020B0604020202020204" pitchFamily="34" charset="0"/>
              </a:rPr>
              <a:t>nose</a:t>
            </a:r>
            <a:endParaRPr lang="en-GB" b="1" dirty="0" smtClean="0">
              <a:latin typeface="Arial" panose="020B0604020202020204" pitchFamily="34" charset="0"/>
              <a:cs typeface="Arial" panose="020B0604020202020204" pitchFamily="34" charset="0"/>
            </a:endParaRPr>
          </a:p>
          <a:p>
            <a:pPr marL="0" indent="0" algn="ctr">
              <a:buNone/>
            </a:pPr>
            <a:endParaRPr lang="en-GB" b="1" dirty="0" smtClean="0">
              <a:latin typeface="Arial" panose="020B0604020202020204" pitchFamily="34" charset="0"/>
              <a:cs typeface="Arial" panose="020B0604020202020204" pitchFamily="34" charset="0"/>
            </a:endParaRPr>
          </a:p>
          <a:p>
            <a:pPr marL="0" indent="0" algn="ctr">
              <a:buNone/>
            </a:pPr>
            <a:r>
              <a:rPr lang="en-GB" b="1" dirty="0" smtClean="0">
                <a:latin typeface="Arial" panose="020B0604020202020204" pitchFamily="34" charset="0"/>
                <a:cs typeface="Arial" panose="020B0604020202020204" pitchFamily="34" charset="0"/>
              </a:rPr>
              <a:t>those</a:t>
            </a:r>
            <a:endParaRPr lang="en-GB" b="1" dirty="0" smtClean="0">
              <a:latin typeface="Arial" panose="020B0604020202020204" pitchFamily="34" charset="0"/>
              <a:cs typeface="Arial" panose="020B0604020202020204" pitchFamily="34" charset="0"/>
            </a:endParaRPr>
          </a:p>
          <a:p>
            <a:pPr marL="0" indent="0" algn="ctr">
              <a:buNone/>
            </a:pPr>
            <a:endParaRPr lang="en-GB" b="1" dirty="0" smtClean="0">
              <a:latin typeface="Arial" panose="020B0604020202020204" pitchFamily="34" charset="0"/>
              <a:cs typeface="Arial" panose="020B0604020202020204" pitchFamily="34" charset="0"/>
            </a:endParaRPr>
          </a:p>
          <a:p>
            <a:pPr marL="0" indent="0" algn="ctr">
              <a:buNone/>
            </a:pPr>
            <a:r>
              <a:rPr lang="en-GB" b="1" dirty="0" smtClean="0">
                <a:latin typeface="Arial" panose="020B0604020202020204" pitchFamily="34" charset="0"/>
                <a:cs typeface="Arial" panose="020B0604020202020204" pitchFamily="34" charset="0"/>
              </a:rPr>
              <a:t>toast</a:t>
            </a:r>
            <a:endParaRPr lang="en-GB" b="1" dirty="0" smtClean="0">
              <a:latin typeface="Arial" panose="020B0604020202020204" pitchFamily="34" charset="0"/>
              <a:cs typeface="Arial" panose="020B0604020202020204" pitchFamily="34" charset="0"/>
            </a:endParaRPr>
          </a:p>
          <a:p>
            <a:pPr marL="0" indent="0" algn="ctr">
              <a:buNone/>
            </a:pPr>
            <a:endParaRPr lang="en-GB" b="1" dirty="0" smtClean="0">
              <a:latin typeface="Arial" panose="020B0604020202020204" pitchFamily="34" charset="0"/>
              <a:cs typeface="Arial" panose="020B0604020202020204" pitchFamily="34" charset="0"/>
            </a:endParaRPr>
          </a:p>
          <a:p>
            <a:pPr marL="0" indent="0" algn="ctr">
              <a:buNone/>
            </a:pPr>
            <a:r>
              <a:rPr lang="en-GB" b="1" dirty="0" smtClean="0">
                <a:latin typeface="Arial" panose="020B0604020202020204" pitchFamily="34" charset="0"/>
                <a:cs typeface="Arial" panose="020B0604020202020204" pitchFamily="34" charset="0"/>
              </a:rPr>
              <a:t>goat </a:t>
            </a:r>
            <a:endParaRPr lang="en-GB" b="1" dirty="0" smtClean="0">
              <a:latin typeface="Arial" panose="020B0604020202020204" pitchFamily="34" charset="0"/>
              <a:cs typeface="Arial" panose="020B0604020202020204" pitchFamily="34" charset="0"/>
            </a:endParaRPr>
          </a:p>
          <a:p>
            <a:pPr marL="0" indent="0" algn="ctr">
              <a:buNone/>
            </a:pPr>
            <a:endParaRPr lang="en-GB" b="1" dirty="0">
              <a:latin typeface="Arial" panose="020B0604020202020204" pitchFamily="34" charset="0"/>
              <a:cs typeface="Arial" panose="020B0604020202020204" pitchFamily="34" charset="0"/>
            </a:endParaRPr>
          </a:p>
          <a:p>
            <a:pPr marL="0" indent="0" algn="ctr">
              <a:buNone/>
            </a:pPr>
            <a:endParaRPr lang="en-GB" dirty="0"/>
          </a:p>
        </p:txBody>
      </p:sp>
      <p:sp>
        <p:nvSpPr>
          <p:cNvPr id="5" name="Content Placeholder 2"/>
          <p:cNvSpPr txBox="1">
            <a:spLocks/>
          </p:cNvSpPr>
          <p:nvPr/>
        </p:nvSpPr>
        <p:spPr>
          <a:xfrm>
            <a:off x="4075611" y="1825625"/>
            <a:ext cx="323741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b="1" dirty="0" smtClean="0">
                <a:latin typeface="Arial" panose="020B0604020202020204" pitchFamily="34" charset="0"/>
                <a:cs typeface="Arial" panose="020B0604020202020204" pitchFamily="34" charset="0"/>
              </a:rPr>
              <a:t>snow </a:t>
            </a: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b="1" dirty="0" smtClean="0">
                <a:latin typeface="Arial" panose="020B0604020202020204" pitchFamily="34" charset="0"/>
                <a:cs typeface="Arial" panose="020B0604020202020204" pitchFamily="34" charset="0"/>
              </a:rPr>
              <a:t>oak</a:t>
            </a: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b="1" dirty="0" smtClean="0">
                <a:latin typeface="Arial" panose="020B0604020202020204" pitchFamily="34" charset="0"/>
                <a:cs typeface="Arial" panose="020B0604020202020204" pitchFamily="34" charset="0"/>
              </a:rPr>
              <a:t>slow</a:t>
            </a: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b="1" dirty="0" smtClean="0">
                <a:latin typeface="Arial" panose="020B0604020202020204" pitchFamily="34" charset="0"/>
                <a:cs typeface="Arial" panose="020B0604020202020204" pitchFamily="34" charset="0"/>
              </a:rPr>
              <a:t>loaf</a:t>
            </a: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dirty="0"/>
          </a:p>
        </p:txBody>
      </p:sp>
      <p:sp>
        <p:nvSpPr>
          <p:cNvPr id="6" name="Content Placeholder 2"/>
          <p:cNvSpPr txBox="1">
            <a:spLocks/>
          </p:cNvSpPr>
          <p:nvPr/>
        </p:nvSpPr>
        <p:spPr>
          <a:xfrm>
            <a:off x="7900852" y="1825625"/>
            <a:ext cx="323741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b="1" dirty="0" smtClean="0">
                <a:latin typeface="Arial" panose="020B0604020202020204" pitchFamily="34" charset="0"/>
                <a:cs typeface="Arial" panose="020B0604020202020204" pitchFamily="34" charset="0"/>
              </a:rPr>
              <a:t>throw</a:t>
            </a: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b="1" dirty="0" smtClean="0">
                <a:latin typeface="Arial" panose="020B0604020202020204" pitchFamily="34" charset="0"/>
                <a:cs typeface="Arial" panose="020B0604020202020204" pitchFamily="34" charset="0"/>
              </a:rPr>
              <a:t>rose</a:t>
            </a: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dirty="0"/>
          </a:p>
        </p:txBody>
      </p:sp>
    </p:spTree>
    <p:extLst>
      <p:ext uri="{BB962C8B-B14F-4D97-AF65-F5344CB8AC3E}">
        <p14:creationId xmlns:p14="http://schemas.microsoft.com/office/powerpoint/2010/main" val="21685143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54773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30724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4481423" y="1645364"/>
            <a:ext cx="2553905" cy="2646878"/>
          </a:xfrm>
          <a:prstGeom prst="rect">
            <a:avLst/>
          </a:prstGeom>
        </p:spPr>
        <p:txBody>
          <a:bodyPr wrap="none">
            <a:spAutoFit/>
          </a:bodyPr>
          <a:lstStyle/>
          <a:p>
            <a:pPr algn="ctr"/>
            <a:r>
              <a:rPr lang="en-GB" sz="16600" dirty="0" err="1" smtClean="0">
                <a:latin typeface="Arial" panose="020B0604020202020204" pitchFamily="34" charset="0"/>
                <a:cs typeface="Arial" panose="020B0604020202020204" pitchFamily="34" charset="0"/>
              </a:rPr>
              <a:t>ea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95343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4">
              <a:lumMod val="60000"/>
              <a:lumOff val="40000"/>
            </a:schemeClr>
          </a:solidFill>
        </p:spPr>
        <p:txBody>
          <a:bodyPr/>
          <a:lstStyle/>
          <a:p>
            <a:r>
              <a:rPr lang="en-GB" dirty="0">
                <a:latin typeface="Arial" panose="020B0604020202020204" pitchFamily="34" charset="0"/>
                <a:cs typeface="Arial" panose="020B0604020202020204" pitchFamily="34" charset="0"/>
              </a:rPr>
              <a:t>Blending</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Sound out these words</a:t>
            </a:r>
          </a:p>
          <a:p>
            <a:endParaRPr lang="en-GB" dirty="0"/>
          </a:p>
        </p:txBody>
      </p:sp>
    </p:spTree>
    <p:extLst>
      <p:ext uri="{BB962C8B-B14F-4D97-AF65-F5344CB8AC3E}">
        <p14:creationId xmlns:p14="http://schemas.microsoft.com/office/powerpoint/2010/main" val="375791685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Monday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jump</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next</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skip</a:t>
            </a:r>
            <a:endParaRPr lang="en-GB" sz="3200" dirty="0" smtClean="0">
              <a:latin typeface="Arial" panose="020B0604020202020204" pitchFamily="34" charset="0"/>
              <a:cs typeface="Arial" panose="020B0604020202020204" pitchFamily="34" charset="0"/>
            </a:endParaRP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thump</a:t>
            </a:r>
            <a:endParaRPr lang="en-GB" sz="3200" dirty="0" smtClean="0">
              <a:latin typeface="Arial" panose="020B0604020202020204" pitchFamily="34" charset="0"/>
              <a:cs typeface="Arial" panose="020B0604020202020204" pitchFamily="34" charset="0"/>
            </a:endParaRP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strain</a:t>
            </a:r>
            <a:endParaRPr lang="en-GB" sz="3200" dirty="0" smtClean="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python </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fight</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quite</a:t>
            </a:r>
            <a:endParaRPr lang="en-GB" sz="3000" dirty="0" smtClean="0">
              <a:latin typeface="Arial" panose="020B0604020202020204" pitchFamily="34" charset="0"/>
              <a:cs typeface="Arial" panose="020B0604020202020204" pitchFamily="34" charset="0"/>
            </a:endParaRP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frying</a:t>
            </a:r>
            <a:endParaRPr lang="en-GB" sz="3000" dirty="0" smtClean="0">
              <a:latin typeface="Arial" panose="020B0604020202020204" pitchFamily="34" charset="0"/>
              <a:cs typeface="Arial" panose="020B0604020202020204" pitchFamily="34" charset="0"/>
            </a:endParaRP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playtime</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65436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Tuesday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soft</a:t>
            </a:r>
            <a:endParaRPr lang="en-GB" sz="3200" dirty="0" smtClean="0">
              <a:latin typeface="Arial" panose="020B0604020202020204" pitchFamily="34" charset="0"/>
              <a:cs typeface="Arial" panose="020B0604020202020204" pitchFamily="34" charset="0"/>
            </a:endParaRP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flour</a:t>
            </a:r>
            <a:endParaRPr lang="en-GB" sz="3200" dirty="0" smtClean="0">
              <a:latin typeface="Arial" panose="020B0604020202020204" pitchFamily="34" charset="0"/>
              <a:cs typeface="Arial" panose="020B0604020202020204" pitchFamily="34" charset="0"/>
            </a:endParaRP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flag </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cloud</a:t>
            </a:r>
            <a:endParaRPr lang="en-GB" sz="3200" dirty="0" smtClean="0">
              <a:latin typeface="Arial" panose="020B0604020202020204" pitchFamily="34" charset="0"/>
              <a:cs typeface="Arial" panose="020B0604020202020204" pitchFamily="34" charset="0"/>
            </a:endParaRP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river</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bedtime</a:t>
            </a:r>
            <a:endParaRPr lang="en-GB" sz="3000" dirty="0" smtClean="0">
              <a:latin typeface="Arial" panose="020B0604020202020204" pitchFamily="34" charset="0"/>
              <a:cs typeface="Arial" panose="020B0604020202020204" pitchFamily="34" charset="0"/>
            </a:endParaRP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myself</a:t>
            </a:r>
            <a:endParaRPr lang="en-GB" sz="3000" dirty="0" smtClean="0">
              <a:latin typeface="Arial" panose="020B0604020202020204" pitchFamily="34" charset="0"/>
              <a:cs typeface="Arial" panose="020B0604020202020204" pitchFamily="34" charset="0"/>
            </a:endParaRP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driveway</a:t>
            </a:r>
            <a:endParaRPr lang="en-GB" sz="3000" dirty="0" smtClean="0">
              <a:latin typeface="Arial" panose="020B0604020202020204" pitchFamily="34" charset="0"/>
              <a:cs typeface="Arial" panose="020B0604020202020204" pitchFamily="34" charset="0"/>
            </a:endParaRP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magpie</a:t>
            </a:r>
            <a:endParaRPr lang="en-GB" sz="3000" dirty="0" smtClean="0">
              <a:latin typeface="Arial" panose="020B0604020202020204" pitchFamily="34" charset="0"/>
              <a:cs typeface="Arial" panose="020B0604020202020204" pitchFamily="34" charset="0"/>
            </a:endParaRP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butterfly</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170709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Wednesday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pink</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thick</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fluff</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brush</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kick</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untie</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terrify</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bright</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beehive</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nightdress</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40968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Thursday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bump</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soon</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swing</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corner</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cheer</a:t>
            </a:r>
            <a:endParaRPr lang="en-GB" sz="3200" dirty="0" smtClean="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flying</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light</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nylon</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bonfire</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crocodile</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40955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Friday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jug</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park</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nest</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drag</a:t>
            </a:r>
            <a:endParaRPr lang="en-GB" sz="3200" dirty="0" smtClean="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star</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high</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seaside</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skyscraper</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lightning</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bridesmaid</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78208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endParaRPr lang="en-GB" dirty="0"/>
          </a:p>
        </p:txBody>
      </p:sp>
      <p:sp>
        <p:nvSpPr>
          <p:cNvPr id="6" name="Title 5">
            <a:extLst>
              <a:ext uri="{FF2B5EF4-FFF2-40B4-BE49-F238E27FC236}">
                <a16:creationId xmlns:a16="http://schemas.microsoft.com/office/drawing/2014/main" id="{DCCF0D67-1613-492C-B30B-81C0B7630789}"/>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Word Games</a:t>
            </a:r>
          </a:p>
        </p:txBody>
      </p:sp>
    </p:spTree>
    <p:extLst>
      <p:ext uri="{BB962C8B-B14F-4D97-AF65-F5344CB8AC3E}">
        <p14:creationId xmlns:p14="http://schemas.microsoft.com/office/powerpoint/2010/main" val="4293271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Sounds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p:txBody>
      </p:sp>
    </p:spTree>
    <p:extLst>
      <p:ext uri="{BB962C8B-B14F-4D97-AF65-F5344CB8AC3E}">
        <p14:creationId xmlns:p14="http://schemas.microsoft.com/office/powerpoint/2010/main" val="1552356102"/>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smtClean="0">
                <a:latin typeface="Arial" panose="020B0604020202020204" pitchFamily="34" charset="0"/>
                <a:cs typeface="Arial" panose="020B0604020202020204" pitchFamily="34" charset="0"/>
              </a:rPr>
              <a:t>skyscra</a:t>
            </a:r>
            <a:r>
              <a:rPr lang="en-GB" sz="6000" dirty="0" smtClean="0">
                <a:latin typeface="Arial" panose="020B0604020202020204" pitchFamily="34" charset="0"/>
                <a:cs typeface="Arial" panose="020B0604020202020204" pitchFamily="34" charset="0"/>
              </a:rPr>
              <a:t>per</a:t>
            </a:r>
            <a:endParaRPr lang="en-GB" dirty="0"/>
          </a:p>
        </p:txBody>
      </p:sp>
    </p:spTree>
    <p:extLst>
      <p:ext uri="{BB962C8B-B14F-4D97-AF65-F5344CB8AC3E}">
        <p14:creationId xmlns:p14="http://schemas.microsoft.com/office/powerpoint/2010/main" val="330902768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smtClean="0">
                <a:latin typeface="Arial" panose="020B0604020202020204" pitchFamily="34" charset="0"/>
                <a:cs typeface="Arial" panose="020B0604020202020204" pitchFamily="34" charset="0"/>
              </a:rPr>
              <a:t>bridesmaid</a:t>
            </a:r>
            <a:endParaRPr lang="en-GB" dirty="0"/>
          </a:p>
        </p:txBody>
      </p:sp>
    </p:spTree>
    <p:extLst>
      <p:ext uri="{BB962C8B-B14F-4D97-AF65-F5344CB8AC3E}">
        <p14:creationId xmlns:p14="http://schemas.microsoft.com/office/powerpoint/2010/main" val="426275854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smtClean="0">
                <a:latin typeface="Arial" panose="020B0604020202020204" pitchFamily="34" charset="0"/>
                <a:cs typeface="Arial" panose="020B0604020202020204" pitchFamily="34" charset="0"/>
              </a:rPr>
              <a:t>lightning</a:t>
            </a:r>
            <a:endParaRPr lang="en-GB" dirty="0"/>
          </a:p>
        </p:txBody>
      </p:sp>
    </p:spTree>
    <p:extLst>
      <p:ext uri="{BB962C8B-B14F-4D97-AF65-F5344CB8AC3E}">
        <p14:creationId xmlns:p14="http://schemas.microsoft.com/office/powerpoint/2010/main" val="1798449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a:t>
            </a:r>
          </a:p>
        </p:txBody>
      </p:sp>
    </p:spTree>
    <p:extLst>
      <p:ext uri="{BB962C8B-B14F-4D97-AF65-F5344CB8AC3E}">
        <p14:creationId xmlns:p14="http://schemas.microsoft.com/office/powerpoint/2010/main" val="3158857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294788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alpha val="50000"/>
          </a:srgb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85D76-5C74-48FC-95AB-A62C3CDA32FA}"/>
              </a:ext>
            </a:extLst>
          </p:cNvPr>
          <p:cNvSpPr>
            <a:spLocks noGrp="1"/>
          </p:cNvSpPr>
          <p:nvPr>
            <p:ph sz="half" idx="1"/>
          </p:nvPr>
        </p:nvSpPr>
        <p:spPr>
          <a:xfrm>
            <a:off x="838200" y="351692"/>
            <a:ext cx="5181600" cy="6203853"/>
          </a:xfrm>
        </p:spPr>
        <p:txBody>
          <a:bodyPr>
            <a:normAutofit lnSpcReduction="10000"/>
          </a:bodyPr>
          <a:lstStyle/>
          <a:p>
            <a:pPr marL="0" indent="0">
              <a:buNone/>
            </a:pPr>
            <a:r>
              <a:rPr lang="en-GB" dirty="0"/>
              <a:t>Please use this PowerPoint to revise the phonics that we have covered to date, when you can</a:t>
            </a:r>
            <a:r>
              <a:rPr lang="en-GB" dirty="0" smtClean="0"/>
              <a:t>. </a:t>
            </a:r>
          </a:p>
          <a:p>
            <a:pPr marL="0" indent="0">
              <a:buNone/>
            </a:pPr>
            <a:endParaRPr lang="en-GB" dirty="0"/>
          </a:p>
          <a:p>
            <a:pPr marL="0" indent="0">
              <a:buNone/>
            </a:pPr>
            <a:r>
              <a:rPr lang="en-GB" dirty="0" smtClean="0"/>
              <a:t>We will also look at a new rule this week.</a:t>
            </a:r>
            <a:endParaRPr lang="en-GB" dirty="0"/>
          </a:p>
          <a:p>
            <a:pPr marL="0" indent="0">
              <a:buNone/>
            </a:pPr>
            <a:endParaRPr lang="en-GB" dirty="0"/>
          </a:p>
          <a:p>
            <a:pPr marL="0" indent="0">
              <a:buNone/>
            </a:pPr>
            <a:r>
              <a:rPr lang="en-GB" dirty="0"/>
              <a:t>The sounds, tricky words and alternatives should be revised each day (if possible).</a:t>
            </a:r>
          </a:p>
          <a:p>
            <a:pPr marL="0" indent="0">
              <a:buNone/>
            </a:pPr>
            <a:endParaRPr lang="en-GB" dirty="0"/>
          </a:p>
          <a:p>
            <a:pPr marL="0" indent="0">
              <a:buNone/>
            </a:pPr>
            <a:r>
              <a:rPr lang="en-GB" dirty="0"/>
              <a:t>There are five slides for blending. Your child should sound out each word.</a:t>
            </a:r>
          </a:p>
          <a:p>
            <a:pPr marL="0" indent="0">
              <a:buNone/>
            </a:pPr>
            <a:endParaRPr lang="en-GB" dirty="0"/>
          </a:p>
          <a:p>
            <a:endParaRPr lang="en-GB" dirty="0"/>
          </a:p>
        </p:txBody>
      </p:sp>
      <p:sp>
        <p:nvSpPr>
          <p:cNvPr id="4" name="Content Placeholder 3">
            <a:extLst>
              <a:ext uri="{FF2B5EF4-FFF2-40B4-BE49-F238E27FC236}">
                <a16:creationId xmlns:a16="http://schemas.microsoft.com/office/drawing/2014/main" id="{93A03D3A-762D-47D5-888B-1BBBFB880F47}"/>
              </a:ext>
            </a:extLst>
          </p:cNvPr>
          <p:cNvSpPr>
            <a:spLocks noGrp="1"/>
          </p:cNvSpPr>
          <p:nvPr>
            <p:ph sz="half" idx="2"/>
          </p:nvPr>
        </p:nvSpPr>
        <p:spPr>
          <a:xfrm>
            <a:off x="6172200" y="351692"/>
            <a:ext cx="5181600" cy="6203853"/>
          </a:xfrm>
        </p:spPr>
        <p:txBody>
          <a:bodyPr>
            <a:normAutofit lnSpcReduction="10000"/>
          </a:bodyPr>
          <a:lstStyle/>
          <a:p>
            <a:pPr marL="0" indent="0">
              <a:buNone/>
            </a:pPr>
            <a:r>
              <a:rPr lang="en-GB" dirty="0"/>
              <a:t>There are some word games at the end.</a:t>
            </a:r>
          </a:p>
          <a:p>
            <a:pPr marL="0" indent="0">
              <a:buNone/>
            </a:pPr>
            <a:endParaRPr lang="en-GB" dirty="0" smtClean="0"/>
          </a:p>
          <a:p>
            <a:pPr marL="0" indent="0">
              <a:buNone/>
            </a:pPr>
            <a:r>
              <a:rPr lang="en-GB" dirty="0" smtClean="0"/>
              <a:t>Please </a:t>
            </a:r>
            <a:r>
              <a:rPr lang="en-GB" dirty="0"/>
              <a:t>continue to work on the dictation homework and the list of dictation phrases that were in the Word document that we uploaded to the school website when we finished up in school.</a:t>
            </a:r>
          </a:p>
          <a:p>
            <a:pPr marL="0" indent="0">
              <a:buNone/>
            </a:pPr>
            <a:endParaRPr lang="en-GB" dirty="0"/>
          </a:p>
          <a:p>
            <a:pPr marL="0" indent="0">
              <a:buNone/>
            </a:pPr>
            <a:r>
              <a:rPr lang="en-GB" dirty="0" smtClean="0"/>
              <a:t>There </a:t>
            </a:r>
            <a:r>
              <a:rPr lang="en-GB" dirty="0"/>
              <a:t>is no need to spend more than </a:t>
            </a:r>
            <a:r>
              <a:rPr lang="en-GB" dirty="0" smtClean="0"/>
              <a:t>10-15 </a:t>
            </a:r>
            <a:r>
              <a:rPr lang="en-GB" dirty="0"/>
              <a:t>minutes a day on this.</a:t>
            </a:r>
          </a:p>
          <a:p>
            <a:pPr marL="0" indent="0">
              <a:buNone/>
            </a:pPr>
            <a:endParaRPr lang="en-GB" dirty="0"/>
          </a:p>
          <a:p>
            <a:pPr marL="0" indent="0">
              <a:buNone/>
            </a:pPr>
            <a:r>
              <a:rPr lang="en-GB" dirty="0"/>
              <a:t>Please do not feel under pressure, do what you can.</a:t>
            </a:r>
          </a:p>
          <a:p>
            <a:pPr marL="0" indent="0">
              <a:buNone/>
            </a:pPr>
            <a:endParaRPr lang="en-GB" dirty="0"/>
          </a:p>
        </p:txBody>
      </p:sp>
    </p:spTree>
    <p:extLst>
      <p:ext uri="{BB962C8B-B14F-4D97-AF65-F5344CB8AC3E}">
        <p14:creationId xmlns:p14="http://schemas.microsoft.com/office/powerpoint/2010/main" val="1697012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a:t>
            </a:r>
          </a:p>
        </p:txBody>
      </p:sp>
    </p:spTree>
    <p:extLst>
      <p:ext uri="{BB962C8B-B14F-4D97-AF65-F5344CB8AC3E}">
        <p14:creationId xmlns:p14="http://schemas.microsoft.com/office/powerpoint/2010/main" val="139173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117205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t>
            </a:r>
          </a:p>
        </p:txBody>
      </p:sp>
    </p:spTree>
    <p:extLst>
      <p:ext uri="{BB962C8B-B14F-4D97-AF65-F5344CB8AC3E}">
        <p14:creationId xmlns:p14="http://schemas.microsoft.com/office/powerpoint/2010/main" val="3439647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ch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367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1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t>
            </a:r>
          </a:p>
        </p:txBody>
      </p:sp>
    </p:spTree>
    <p:extLst>
      <p:ext uri="{BB962C8B-B14F-4D97-AF65-F5344CB8AC3E}">
        <p14:creationId xmlns:p14="http://schemas.microsoft.com/office/powerpoint/2010/main" val="638450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a:t>
            </a:r>
          </a:p>
        </p:txBody>
      </p:sp>
    </p:spTree>
    <p:extLst>
      <p:ext uri="{BB962C8B-B14F-4D97-AF65-F5344CB8AC3E}">
        <p14:creationId xmlns:p14="http://schemas.microsoft.com/office/powerpoint/2010/main" val="1670346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a:t>
            </a:r>
          </a:p>
        </p:txBody>
      </p:sp>
    </p:spTree>
    <p:extLst>
      <p:ext uri="{BB962C8B-B14F-4D97-AF65-F5344CB8AC3E}">
        <p14:creationId xmlns:p14="http://schemas.microsoft.com/office/powerpoint/2010/main" val="1328656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77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oo</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29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a:solidFill>
            <a:schemeClr val="bg2"/>
          </a:solidFill>
        </p:spPr>
        <p:txBody>
          <a:bodyPr/>
          <a:lstStyle/>
          <a:p>
            <a:r>
              <a:rPr lang="en-GB" dirty="0" smtClean="0">
                <a:latin typeface="Arial" panose="020B0604020202020204" pitchFamily="34" charset="0"/>
                <a:cs typeface="Arial" panose="020B0604020202020204" pitchFamily="34" charset="0"/>
              </a:rPr>
              <a:t>Alternatives: </a:t>
            </a:r>
            <a:r>
              <a:rPr lang="en-GB" dirty="0" smtClean="0"/>
              <a:t>&lt;</a:t>
            </a:r>
            <a:r>
              <a:rPr lang="en-GB" dirty="0" err="1" smtClean="0"/>
              <a:t>oa</a:t>
            </a:r>
            <a:r>
              <a:rPr lang="en-GB" dirty="0" smtClean="0"/>
              <a:t>&gt; &lt;</a:t>
            </a:r>
            <a:r>
              <a:rPr lang="en-GB" dirty="0" smtClean="0"/>
              <a:t>ow</a:t>
            </a:r>
            <a:r>
              <a:rPr lang="en-GB" dirty="0" smtClean="0"/>
              <a:t>&gt; &lt;</a:t>
            </a:r>
            <a:r>
              <a:rPr lang="en-GB" dirty="0" err="1"/>
              <a:t>o</a:t>
            </a:r>
            <a:r>
              <a:rPr lang="en-GB" dirty="0" err="1" smtClean="0"/>
              <a:t>_e</a:t>
            </a:r>
            <a:r>
              <a:rPr lang="en-GB" dirty="0"/>
              <a:t>&gt;</a:t>
            </a:r>
          </a:p>
        </p:txBody>
      </p:sp>
      <p:sp>
        <p:nvSpPr>
          <p:cNvPr id="6" name="Title 5">
            <a:extLst>
              <a:ext uri="{FF2B5EF4-FFF2-40B4-BE49-F238E27FC236}">
                <a16:creationId xmlns:a16="http://schemas.microsoft.com/office/drawing/2014/main" id="{DCCF0D67-1613-492C-B30B-81C0B7630789}"/>
              </a:ext>
            </a:extLst>
          </p:cNvPr>
          <p:cNvSpPr>
            <a:spLocks noGrp="1"/>
          </p:cNvSpPr>
          <p:nvPr>
            <p:ph type="title"/>
          </p:nvPr>
        </p:nvSpPr>
        <p:spPr>
          <a:solidFill>
            <a:schemeClr val="bg2"/>
          </a:solidFill>
        </p:spPr>
        <p:txBody>
          <a:bodyPr/>
          <a:lstStyle/>
          <a:p>
            <a:r>
              <a:rPr lang="en-GB" dirty="0" smtClean="0">
                <a:latin typeface="Arial" panose="020B0604020202020204" pitchFamily="34" charset="0"/>
                <a:cs typeface="Arial" panose="020B0604020202020204" pitchFamily="34" charset="0"/>
              </a:rPr>
              <a:t>New Phonics Rule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992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qu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944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259114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a:t>
            </a:r>
          </a:p>
        </p:txBody>
      </p:sp>
    </p:spTree>
    <p:extLst>
      <p:ext uri="{BB962C8B-B14F-4D97-AF65-F5344CB8AC3E}">
        <p14:creationId xmlns:p14="http://schemas.microsoft.com/office/powerpoint/2010/main" val="3159657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a:t>
            </a:r>
          </a:p>
        </p:txBody>
      </p:sp>
    </p:spTree>
    <p:extLst>
      <p:ext uri="{BB962C8B-B14F-4D97-AF65-F5344CB8AC3E}">
        <p14:creationId xmlns:p14="http://schemas.microsoft.com/office/powerpoint/2010/main" val="766149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a:t>
            </a:r>
          </a:p>
        </p:txBody>
      </p:sp>
    </p:spTree>
    <p:extLst>
      <p:ext uri="{BB962C8B-B14F-4D97-AF65-F5344CB8AC3E}">
        <p14:creationId xmlns:p14="http://schemas.microsoft.com/office/powerpoint/2010/main" val="3304715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07993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v</a:t>
            </a:r>
          </a:p>
        </p:txBody>
      </p:sp>
    </p:spTree>
    <p:extLst>
      <p:ext uri="{BB962C8B-B14F-4D97-AF65-F5344CB8AC3E}">
        <p14:creationId xmlns:p14="http://schemas.microsoft.com/office/powerpoint/2010/main" val="3091705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1551409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091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a:t>
            </a:r>
          </a:p>
        </p:txBody>
      </p:sp>
    </p:spTree>
    <p:extLst>
      <p:ext uri="{BB962C8B-B14F-4D97-AF65-F5344CB8AC3E}">
        <p14:creationId xmlns:p14="http://schemas.microsoft.com/office/powerpoint/2010/main" val="189029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Ask your child to say what sound they hear in each of the </a:t>
            </a:r>
            <a:r>
              <a:rPr lang="en-GB" dirty="0" smtClean="0">
                <a:latin typeface="Arial" panose="020B0604020202020204" pitchFamily="34" charset="0"/>
                <a:cs typeface="Arial" panose="020B0604020202020204" pitchFamily="34" charset="0"/>
              </a:rPr>
              <a:t>three </a:t>
            </a:r>
            <a:r>
              <a:rPr lang="en-GB" dirty="0" smtClean="0">
                <a:latin typeface="Arial" panose="020B0604020202020204" pitchFamily="34" charset="0"/>
                <a:cs typeface="Arial" panose="020B0604020202020204" pitchFamily="34" charset="0"/>
              </a:rPr>
              <a:t>boxes below.</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232598"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oa</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4385583"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latin typeface="Arial" panose="020B0604020202020204" pitchFamily="34" charset="0"/>
                <a:cs typeface="Arial" panose="020B0604020202020204" pitchFamily="34" charset="0"/>
              </a:rPr>
              <a:t>ow</a:t>
            </a:r>
            <a:endParaRPr lang="en-GB" dirty="0"/>
          </a:p>
        </p:txBody>
      </p:sp>
      <p:sp>
        <p:nvSpPr>
          <p:cNvPr id="6" name="Rectangle 5"/>
          <p:cNvSpPr/>
          <p:nvPr/>
        </p:nvSpPr>
        <p:spPr>
          <a:xfrm>
            <a:off x="7786761"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o</a:t>
            </a:r>
            <a:r>
              <a:rPr lang="en-GB" sz="4000" dirty="0" err="1" smtClean="0">
                <a:latin typeface="Arial" panose="020B0604020202020204" pitchFamily="34" charset="0"/>
                <a:cs typeface="Arial" panose="020B0604020202020204" pitchFamily="34" charset="0"/>
              </a:rPr>
              <a:t>_e</a:t>
            </a:r>
            <a:endParaRPr lang="en-GB" dirty="0"/>
          </a:p>
        </p:txBody>
      </p:sp>
    </p:spTree>
    <p:extLst>
      <p:ext uri="{BB962C8B-B14F-4D97-AF65-F5344CB8AC3E}">
        <p14:creationId xmlns:p14="http://schemas.microsoft.com/office/powerpoint/2010/main" val="3870093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k</a:t>
            </a:r>
          </a:p>
        </p:txBody>
      </p:sp>
    </p:spTree>
    <p:extLst>
      <p:ext uri="{BB962C8B-B14F-4D97-AF65-F5344CB8AC3E}">
        <p14:creationId xmlns:p14="http://schemas.microsoft.com/office/powerpoint/2010/main" val="1721275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2070777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or</a:t>
            </a:r>
          </a:p>
        </p:txBody>
      </p:sp>
    </p:spTree>
    <p:extLst>
      <p:ext uri="{BB962C8B-B14F-4D97-AF65-F5344CB8AC3E}">
        <p14:creationId xmlns:p14="http://schemas.microsoft.com/office/powerpoint/2010/main" val="5839270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z</a:t>
            </a:r>
          </a:p>
        </p:txBody>
      </p:sp>
    </p:spTree>
    <p:extLst>
      <p:ext uri="{BB962C8B-B14F-4D97-AF65-F5344CB8AC3E}">
        <p14:creationId xmlns:p14="http://schemas.microsoft.com/office/powerpoint/2010/main" val="1727158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sh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6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5863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460756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a:t>
            </a:r>
          </a:p>
        </p:txBody>
      </p:sp>
    </p:spTree>
    <p:extLst>
      <p:ext uri="{BB962C8B-B14F-4D97-AF65-F5344CB8AC3E}">
        <p14:creationId xmlns:p14="http://schemas.microsoft.com/office/powerpoint/2010/main" val="40995768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a:t>
            </a:r>
          </a:p>
        </p:txBody>
      </p:sp>
    </p:spTree>
    <p:extLst>
      <p:ext uri="{BB962C8B-B14F-4D97-AF65-F5344CB8AC3E}">
        <p14:creationId xmlns:p14="http://schemas.microsoft.com/office/powerpoint/2010/main" val="36822402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j</a:t>
            </a:r>
          </a:p>
        </p:txBody>
      </p:sp>
    </p:spTree>
    <p:extLst>
      <p:ext uri="{BB962C8B-B14F-4D97-AF65-F5344CB8AC3E}">
        <p14:creationId xmlns:p14="http://schemas.microsoft.com/office/powerpoint/2010/main" val="311220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135016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881971"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5197908" y="5267387"/>
            <a:ext cx="2587555"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coach</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3510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ng</a:t>
            </a:r>
          </a:p>
        </p:txBody>
      </p:sp>
    </p:spTree>
    <p:extLst>
      <p:ext uri="{BB962C8B-B14F-4D97-AF65-F5344CB8AC3E}">
        <p14:creationId xmlns:p14="http://schemas.microsoft.com/office/powerpoint/2010/main" val="18342384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th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0868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9779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1701790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t>
            </a:r>
          </a:p>
        </p:txBody>
      </p:sp>
    </p:spTree>
    <p:extLst>
      <p:ext uri="{BB962C8B-B14F-4D97-AF65-F5344CB8AC3E}">
        <p14:creationId xmlns:p14="http://schemas.microsoft.com/office/powerpoint/2010/main" val="29593056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a:t>
            </a:r>
          </a:p>
        </p:txBody>
      </p:sp>
    </p:spTree>
    <p:extLst>
      <p:ext uri="{BB962C8B-B14F-4D97-AF65-F5344CB8AC3E}">
        <p14:creationId xmlns:p14="http://schemas.microsoft.com/office/powerpoint/2010/main" val="9898640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8461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x</a:t>
            </a:r>
          </a:p>
        </p:txBody>
      </p:sp>
    </p:spTree>
    <p:extLst>
      <p:ext uri="{BB962C8B-B14F-4D97-AF65-F5344CB8AC3E}">
        <p14:creationId xmlns:p14="http://schemas.microsoft.com/office/powerpoint/2010/main" val="21623758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462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t>
            </a:r>
          </a:p>
        </p:txBody>
      </p:sp>
    </p:spTree>
    <p:extLst>
      <p:ext uri="{BB962C8B-B14F-4D97-AF65-F5344CB8AC3E}">
        <p14:creationId xmlns:p14="http://schemas.microsoft.com/office/powerpoint/2010/main" val="2937225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1036655" y="2984184"/>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smtClean="0">
                <a:ln>
                  <a:noFill/>
                </a:ln>
                <a:solidFill>
                  <a:prstClr val="white"/>
                </a:solidFill>
                <a:effectLst/>
                <a:uLnTx/>
                <a:uFillTx/>
                <a:latin typeface="Arial" panose="020B0604020202020204" pitchFamily="34" charset="0"/>
                <a:ea typeface="+mn-ea"/>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5815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5197908" y="5267387"/>
            <a:ext cx="221142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joke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86794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2">
              <a:lumMod val="60000"/>
              <a:lumOff val="40000"/>
            </a:schemeClr>
          </a:solidFill>
        </p:spPr>
        <p:txBody>
          <a:bodyPr/>
          <a:lstStyle/>
          <a:p>
            <a:r>
              <a:rPr lang="en-GB" dirty="0">
                <a:latin typeface="Arial" panose="020B0604020202020204" pitchFamily="34" charset="0"/>
                <a:cs typeface="Arial" panose="020B0604020202020204" pitchFamily="34" charset="0"/>
              </a:rPr>
              <a:t>Tricky Words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Read the tricky word</a:t>
            </a:r>
          </a:p>
          <a:p>
            <a:endParaRPr lang="en-GB" dirty="0"/>
          </a:p>
        </p:txBody>
      </p:sp>
    </p:spTree>
    <p:extLst>
      <p:ext uri="{BB962C8B-B14F-4D97-AF65-F5344CB8AC3E}">
        <p14:creationId xmlns:p14="http://schemas.microsoft.com/office/powerpoint/2010/main" val="35412221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a:t>
            </a:r>
          </a:p>
        </p:txBody>
      </p:sp>
    </p:spTree>
    <p:extLst>
      <p:ext uri="{BB962C8B-B14F-4D97-AF65-F5344CB8AC3E}">
        <p14:creationId xmlns:p14="http://schemas.microsoft.com/office/powerpoint/2010/main" val="25058820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to</a:t>
            </a:r>
          </a:p>
        </p:txBody>
      </p:sp>
    </p:spTree>
    <p:extLst>
      <p:ext uri="{BB962C8B-B14F-4D97-AF65-F5344CB8AC3E}">
        <p14:creationId xmlns:p14="http://schemas.microsoft.com/office/powerpoint/2010/main" val="1200281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said</a:t>
            </a:r>
          </a:p>
        </p:txBody>
      </p:sp>
    </p:spTree>
    <p:extLst>
      <p:ext uri="{BB962C8B-B14F-4D97-AF65-F5344CB8AC3E}">
        <p14:creationId xmlns:p14="http://schemas.microsoft.com/office/powerpoint/2010/main" val="24342182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they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6264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like</a:t>
            </a:r>
          </a:p>
        </p:txBody>
      </p:sp>
    </p:spTree>
    <p:extLst>
      <p:ext uri="{BB962C8B-B14F-4D97-AF65-F5344CB8AC3E}">
        <p14:creationId xmlns:p14="http://schemas.microsoft.com/office/powerpoint/2010/main" val="13853433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little</a:t>
            </a:r>
          </a:p>
        </p:txBody>
      </p:sp>
    </p:spTree>
    <p:extLst>
      <p:ext uri="{BB962C8B-B14F-4D97-AF65-F5344CB8AC3E}">
        <p14:creationId xmlns:p14="http://schemas.microsoft.com/office/powerpoint/2010/main" val="16136453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many</a:t>
            </a:r>
          </a:p>
        </p:txBody>
      </p:sp>
    </p:spTree>
    <p:extLst>
      <p:ext uri="{BB962C8B-B14F-4D97-AF65-F5344CB8AC3E}">
        <p14:creationId xmlns:p14="http://schemas.microsoft.com/office/powerpoint/2010/main" val="41425082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other</a:t>
            </a:r>
          </a:p>
        </p:txBody>
      </p:sp>
    </p:spTree>
    <p:extLst>
      <p:ext uri="{BB962C8B-B14F-4D97-AF65-F5344CB8AC3E}">
        <p14:creationId xmlns:p14="http://schemas.microsoft.com/office/powerpoint/2010/main" val="33922177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saw</a:t>
            </a:r>
          </a:p>
        </p:txBody>
      </p:sp>
    </p:spTree>
    <p:extLst>
      <p:ext uri="{BB962C8B-B14F-4D97-AF65-F5344CB8AC3E}">
        <p14:creationId xmlns:p14="http://schemas.microsoft.com/office/powerpoint/2010/main" val="369130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1572233"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5094263"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5197908" y="5267387"/>
            <a:ext cx="2927189"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window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8458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their</a:t>
            </a:r>
          </a:p>
        </p:txBody>
      </p:sp>
    </p:spTree>
    <p:extLst>
      <p:ext uri="{BB962C8B-B14F-4D97-AF65-F5344CB8AC3E}">
        <p14:creationId xmlns:p14="http://schemas.microsoft.com/office/powerpoint/2010/main" val="34327550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upon</a:t>
            </a:r>
          </a:p>
        </p:txBody>
      </p:sp>
    </p:spTree>
    <p:extLst>
      <p:ext uri="{BB962C8B-B14F-4D97-AF65-F5344CB8AC3E}">
        <p14:creationId xmlns:p14="http://schemas.microsoft.com/office/powerpoint/2010/main" val="3772878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every</a:t>
            </a:r>
          </a:p>
        </p:txBody>
      </p:sp>
    </p:spTree>
    <p:extLst>
      <p:ext uri="{BB962C8B-B14F-4D97-AF65-F5344CB8AC3E}">
        <p14:creationId xmlns:p14="http://schemas.microsoft.com/office/powerpoint/2010/main" val="19754140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13066081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all</a:t>
            </a:r>
          </a:p>
        </p:txBody>
      </p:sp>
    </p:spTree>
    <p:extLst>
      <p:ext uri="{BB962C8B-B14F-4D97-AF65-F5344CB8AC3E}">
        <p14:creationId xmlns:p14="http://schemas.microsoft.com/office/powerpoint/2010/main" val="9072063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your</a:t>
            </a:r>
          </a:p>
        </p:txBody>
      </p:sp>
    </p:spTree>
    <p:extLst>
      <p:ext uri="{BB962C8B-B14F-4D97-AF65-F5344CB8AC3E}">
        <p14:creationId xmlns:p14="http://schemas.microsoft.com/office/powerpoint/2010/main" val="1530802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a:t>
            </a:r>
          </a:p>
        </p:txBody>
      </p:sp>
    </p:spTree>
    <p:extLst>
      <p:ext uri="{BB962C8B-B14F-4D97-AF65-F5344CB8AC3E}">
        <p14:creationId xmlns:p14="http://schemas.microsoft.com/office/powerpoint/2010/main" val="15139867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one</a:t>
            </a:r>
          </a:p>
        </p:txBody>
      </p:sp>
    </p:spTree>
    <p:extLst>
      <p:ext uri="{BB962C8B-B14F-4D97-AF65-F5344CB8AC3E}">
        <p14:creationId xmlns:p14="http://schemas.microsoft.com/office/powerpoint/2010/main" val="30030091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when</a:t>
            </a:r>
          </a:p>
        </p:txBody>
      </p:sp>
    </p:spTree>
    <p:extLst>
      <p:ext uri="{BB962C8B-B14F-4D97-AF65-F5344CB8AC3E}">
        <p14:creationId xmlns:p14="http://schemas.microsoft.com/office/powerpoint/2010/main" val="18406040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where</a:t>
            </a:r>
          </a:p>
        </p:txBody>
      </p:sp>
    </p:spTree>
    <p:extLst>
      <p:ext uri="{BB962C8B-B14F-4D97-AF65-F5344CB8AC3E}">
        <p14:creationId xmlns:p14="http://schemas.microsoft.com/office/powerpoint/2010/main" val="4256577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1420785"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5197908"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4271554" y="5267387"/>
            <a:ext cx="3137775"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rainbow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85954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want</a:t>
            </a:r>
          </a:p>
        </p:txBody>
      </p:sp>
    </p:spTree>
    <p:extLst>
      <p:ext uri="{BB962C8B-B14F-4D97-AF65-F5344CB8AC3E}">
        <p14:creationId xmlns:p14="http://schemas.microsoft.com/office/powerpoint/2010/main" val="27811310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could</a:t>
            </a:r>
          </a:p>
        </p:txBody>
      </p:sp>
    </p:spTree>
    <p:extLst>
      <p:ext uri="{BB962C8B-B14F-4D97-AF65-F5344CB8AC3E}">
        <p14:creationId xmlns:p14="http://schemas.microsoft.com/office/powerpoint/2010/main" val="36778269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does</a:t>
            </a:r>
          </a:p>
        </p:txBody>
      </p:sp>
    </p:spTree>
    <p:extLst>
      <p:ext uri="{BB962C8B-B14F-4D97-AF65-F5344CB8AC3E}">
        <p14:creationId xmlns:p14="http://schemas.microsoft.com/office/powerpoint/2010/main" val="12863280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of</a:t>
            </a:r>
          </a:p>
        </p:txBody>
      </p:sp>
    </p:spTree>
    <p:extLst>
      <p:ext uri="{BB962C8B-B14F-4D97-AF65-F5344CB8AC3E}">
        <p14:creationId xmlns:p14="http://schemas.microsoft.com/office/powerpoint/2010/main" val="643198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cover</a:t>
            </a:r>
          </a:p>
        </p:txBody>
      </p:sp>
    </p:spTree>
    <p:extLst>
      <p:ext uri="{BB962C8B-B14F-4D97-AF65-F5344CB8AC3E}">
        <p14:creationId xmlns:p14="http://schemas.microsoft.com/office/powerpoint/2010/main" val="35013887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a:t>
            </a:r>
          </a:p>
        </p:txBody>
      </p:sp>
    </p:spTree>
    <p:extLst>
      <p:ext uri="{BB962C8B-B14F-4D97-AF65-F5344CB8AC3E}">
        <p14:creationId xmlns:p14="http://schemas.microsoft.com/office/powerpoint/2010/main" val="20454930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are</a:t>
            </a:r>
          </a:p>
        </p:txBody>
      </p:sp>
    </p:spTree>
    <p:extLst>
      <p:ext uri="{BB962C8B-B14F-4D97-AF65-F5344CB8AC3E}">
        <p14:creationId xmlns:p14="http://schemas.microsoft.com/office/powerpoint/2010/main" val="103459490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a:t>
            </a:r>
          </a:p>
        </p:txBody>
      </p:sp>
    </p:spTree>
    <p:extLst>
      <p:ext uri="{BB962C8B-B14F-4D97-AF65-F5344CB8AC3E}">
        <p14:creationId xmlns:p14="http://schemas.microsoft.com/office/powerpoint/2010/main" val="21937846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217294797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only</a:t>
            </a:r>
          </a:p>
        </p:txBody>
      </p:sp>
    </p:spTree>
    <p:extLst>
      <p:ext uri="{BB962C8B-B14F-4D97-AF65-F5344CB8AC3E}">
        <p14:creationId xmlns:p14="http://schemas.microsoft.com/office/powerpoint/2010/main" val="1026994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Which box should this word be in?</a:t>
            </a:r>
          </a:p>
        </p:txBody>
      </p:sp>
      <p:sp>
        <p:nvSpPr>
          <p:cNvPr id="4" name="Rectangle 3"/>
          <p:cNvSpPr/>
          <p:nvPr/>
        </p:nvSpPr>
        <p:spPr>
          <a:xfrm>
            <a:off x="618644" y="2975731"/>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smtClean="0">
                <a:solidFill>
                  <a:prstClr val="white"/>
                </a:solidFill>
                <a:latin typeface="Arial" panose="020B0604020202020204" pitchFamily="34" charset="0"/>
                <a:cs typeface="Arial" panose="020B0604020202020204" pitchFamily="34" charset="0"/>
              </a:rPr>
              <a:t>oa</a:t>
            </a:r>
            <a:endParaRPr kumimoji="0" lang="en-GB"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681925" y="2975731"/>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smtClean="0">
                <a:solidFill>
                  <a:prstClr val="white"/>
                </a:solidFill>
                <a:latin typeface="Arial" panose="020B0604020202020204" pitchFamily="34" charset="0"/>
                <a:cs typeface="Arial" panose="020B0604020202020204" pitchFamily="34" charset="0"/>
              </a:rPr>
              <a:t>ow</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solidFill>
                  <a:prstClr val="white"/>
                </a:solidFill>
                <a:latin typeface="Arial" panose="020B0604020202020204" pitchFamily="34" charset="0"/>
                <a:cs typeface="Arial" panose="020B0604020202020204" pitchFamily="34" charset="0"/>
              </a:rPr>
              <a:t>o</a:t>
            </a:r>
            <a:r>
              <a:rPr kumimoji="0" lang="en-GB" sz="4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_e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5197908" y="5267387"/>
            <a:ext cx="221142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toast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26123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live</a:t>
            </a:r>
          </a:p>
        </p:txBody>
      </p:sp>
    </p:spTree>
    <p:extLst>
      <p:ext uri="{BB962C8B-B14F-4D97-AF65-F5344CB8AC3E}">
        <p14:creationId xmlns:p14="http://schemas.microsoft.com/office/powerpoint/2010/main" val="125493248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which</a:t>
            </a:r>
          </a:p>
        </p:txBody>
      </p:sp>
    </p:spTree>
    <p:extLst>
      <p:ext uri="{BB962C8B-B14F-4D97-AF65-F5344CB8AC3E}">
        <p14:creationId xmlns:p14="http://schemas.microsoft.com/office/powerpoint/2010/main" val="409145794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more</a:t>
            </a:r>
          </a:p>
        </p:txBody>
      </p:sp>
    </p:spTree>
    <p:extLst>
      <p:ext uri="{BB962C8B-B14F-4D97-AF65-F5344CB8AC3E}">
        <p14:creationId xmlns:p14="http://schemas.microsoft.com/office/powerpoint/2010/main" val="18874119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would</a:t>
            </a:r>
          </a:p>
        </p:txBody>
      </p:sp>
    </p:spTree>
    <p:extLst>
      <p:ext uri="{BB962C8B-B14F-4D97-AF65-F5344CB8AC3E}">
        <p14:creationId xmlns:p14="http://schemas.microsoft.com/office/powerpoint/2010/main" val="236571375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four</a:t>
            </a:r>
          </a:p>
        </p:txBody>
      </p:sp>
    </p:spTree>
    <p:extLst>
      <p:ext uri="{BB962C8B-B14F-4D97-AF65-F5344CB8AC3E}">
        <p14:creationId xmlns:p14="http://schemas.microsoft.com/office/powerpoint/2010/main" val="358737743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also</a:t>
            </a:r>
          </a:p>
        </p:txBody>
      </p:sp>
    </p:spTree>
    <p:extLst>
      <p:ext uri="{BB962C8B-B14F-4D97-AF65-F5344CB8AC3E}">
        <p14:creationId xmlns:p14="http://schemas.microsoft.com/office/powerpoint/2010/main" val="18106719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father</a:t>
            </a:r>
          </a:p>
        </p:txBody>
      </p:sp>
    </p:spTree>
    <p:extLst>
      <p:ext uri="{BB962C8B-B14F-4D97-AF65-F5344CB8AC3E}">
        <p14:creationId xmlns:p14="http://schemas.microsoft.com/office/powerpoint/2010/main" val="38738934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she</a:t>
            </a:r>
          </a:p>
        </p:txBody>
      </p:sp>
    </p:spTree>
    <p:extLst>
      <p:ext uri="{BB962C8B-B14F-4D97-AF65-F5344CB8AC3E}">
        <p14:creationId xmlns:p14="http://schemas.microsoft.com/office/powerpoint/2010/main" val="31783211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a:t>
            </a:r>
          </a:p>
        </p:txBody>
      </p:sp>
    </p:spTree>
    <p:extLst>
      <p:ext uri="{BB962C8B-B14F-4D97-AF65-F5344CB8AC3E}">
        <p14:creationId xmlns:p14="http://schemas.microsoft.com/office/powerpoint/2010/main" val="296534743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here</a:t>
            </a:r>
          </a:p>
        </p:txBody>
      </p:sp>
    </p:spTree>
    <p:extLst>
      <p:ext uri="{BB962C8B-B14F-4D97-AF65-F5344CB8AC3E}">
        <p14:creationId xmlns:p14="http://schemas.microsoft.com/office/powerpoint/2010/main" val="3945200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582</Words>
  <Application>Microsoft Office PowerPoint</Application>
  <PresentationFormat>Widescreen</PresentationFormat>
  <Paragraphs>359</Paragraphs>
  <Slides>172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172</vt:i4>
      </vt:variant>
    </vt:vector>
  </HeadingPairs>
  <TitlesOfParts>
    <vt:vector size="176" baseType="lpstr">
      <vt:lpstr>Arial</vt:lpstr>
      <vt:lpstr>Calibri</vt:lpstr>
      <vt:lpstr>Calibri Light</vt:lpstr>
      <vt:lpstr>Office Theme</vt:lpstr>
      <vt:lpstr>Phonics</vt:lpstr>
      <vt:lpstr>PowerPoint Presentation</vt:lpstr>
      <vt:lpstr>New Phonics Rule</vt:lpstr>
      <vt:lpstr>Ask your child to say what sound they hear in each of the three boxes below.</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Can you read these words?</vt:lpstr>
      <vt:lpstr>Sounds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Tricky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Alternatives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Blending</vt:lpstr>
      <vt:lpstr>Monday</vt:lpstr>
      <vt:lpstr>Tuesday</vt:lpstr>
      <vt:lpstr>Wednesday</vt:lpstr>
      <vt:lpstr>Thursday</vt:lpstr>
      <vt:lpstr>Friday</vt:lpstr>
      <vt:lpstr>Word Games</vt:lpstr>
      <vt:lpstr>How many words can you make from this word?</vt:lpstr>
      <vt:lpstr>How many words can you make from this word?</vt:lpstr>
      <vt:lpstr>How many words can you make from this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Scoil</dc:creator>
  <cp:lastModifiedBy>Scoil</cp:lastModifiedBy>
  <cp:revision>38</cp:revision>
  <dcterms:created xsi:type="dcterms:W3CDTF">2020-03-26T10:27:22Z</dcterms:created>
  <dcterms:modified xsi:type="dcterms:W3CDTF">2020-05-23T13:17:00Z</dcterms:modified>
</cp:coreProperties>
</file>