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D4D1-FB8C-491A-9423-A80A073732A8}" type="datetimeFigureOut">
              <a:rPr lang="en-IE" smtClean="0"/>
              <a:pPr/>
              <a:t>24/05/2020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11015-B7FE-4F6C-9466-5A0929E0BD0D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audio" Target="../media/audio13.wav"/><Relationship Id="rId18" Type="http://schemas.openxmlformats.org/officeDocument/2006/relationships/slideLayout" Target="../slideLayouts/slideLayout1.xml"/><Relationship Id="rId3" Type="http://schemas.openxmlformats.org/officeDocument/2006/relationships/audio" Target="../media/audio3.wav"/><Relationship Id="rId21" Type="http://schemas.openxmlformats.org/officeDocument/2006/relationships/image" Target="../media/image3.png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17" Type="http://schemas.openxmlformats.org/officeDocument/2006/relationships/audio" Target="../media/audio17.wav"/><Relationship Id="rId2" Type="http://schemas.openxmlformats.org/officeDocument/2006/relationships/audio" Target="../media/audio2.wav"/><Relationship Id="rId16" Type="http://schemas.openxmlformats.org/officeDocument/2006/relationships/audio" Target="../media/audio16.wav"/><Relationship Id="rId20" Type="http://schemas.openxmlformats.org/officeDocument/2006/relationships/image" Target="../media/image2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audio" Target="../media/audio11.wav"/><Relationship Id="rId5" Type="http://schemas.openxmlformats.org/officeDocument/2006/relationships/audio" Target="../media/audio5.wav"/><Relationship Id="rId15" Type="http://schemas.openxmlformats.org/officeDocument/2006/relationships/audio" Target="../media/audio15.wav"/><Relationship Id="rId10" Type="http://schemas.openxmlformats.org/officeDocument/2006/relationships/audio" Target="../media/audio10.wav"/><Relationship Id="rId19" Type="http://schemas.openxmlformats.org/officeDocument/2006/relationships/image" Target="../media/image1.jpe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audio" Target="../media/audio14.wav"/><Relationship Id="rId2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396552" y="-144463"/>
            <a:ext cx="9865096" cy="7002463"/>
            <a:chOff x="-396552" y="-144463"/>
            <a:chExt cx="9865096" cy="7002463"/>
          </a:xfrm>
        </p:grpSpPr>
        <p:grpSp>
          <p:nvGrpSpPr>
            <p:cNvPr id="27" name="Group 26"/>
            <p:cNvGrpSpPr/>
            <p:nvPr/>
          </p:nvGrpSpPr>
          <p:grpSpPr>
            <a:xfrm>
              <a:off x="-396552" y="-144463"/>
              <a:ext cx="9865096" cy="7002463"/>
              <a:chOff x="-396552" y="-144463"/>
              <a:chExt cx="9865096" cy="7002463"/>
            </a:xfrm>
          </p:grpSpPr>
          <p:pic>
            <p:nvPicPr>
              <p:cNvPr id="6" name="Picture 5" descr="bgb3_post09.jp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-396552" y="0"/>
                <a:ext cx="9865096" cy="6858000"/>
              </a:xfrm>
              <a:prstGeom prst="rect">
                <a:avLst/>
              </a:prstGeom>
            </p:spPr>
          </p:pic>
          <p:sp>
            <p:nvSpPr>
              <p:cNvPr id="1026" name="AutoShape 2" descr="https://my.cjfallon.ie/ebooks/ab323/bgb3_post09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28" name="AutoShape 4" descr="https://my.cjfallon.ie/ebooks/ab323/bgb3_post09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pic>
            <p:nvPicPr>
              <p:cNvPr id="10" name="Cúintoir ranga">
                <a:hlinkClick r:id="" action="ppaction://media"/>
              </p:cNvPr>
              <p:cNvPicPr>
                <a:picLocks noRot="1" noChangeAspect="1"/>
              </p:cNvPicPr>
              <p:nvPr>
                <a:wavAudioFile r:embed="rId2" name="Cúintoir ranga"/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012160" y="1484784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1" name="leabhar nótaí">
                <a:hlinkClick r:id="" action="ppaction://media"/>
              </p:cNvPr>
              <p:cNvPicPr>
                <a:picLocks noRot="1" noChangeAspect="1"/>
              </p:cNvPicPr>
              <p:nvPr>
                <a:wavAudioFile r:embed="rId3" name="leabhar nótaí"/>
              </p:nvPr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691680" y="242088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2" name="Cóipleabhar mata">
                <a:hlinkClick r:id="" action="ppaction://media"/>
              </p:cNvPr>
              <p:cNvPicPr>
                <a:picLocks noRot="1" noChangeAspect="1"/>
              </p:cNvPicPr>
              <p:nvPr>
                <a:wavAudioFile r:embed="rId4" name="Cóipleabhar mata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059832" y="206084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3" name="Bosca Airgid">
                <a:hlinkClick r:id="" action="ppaction://media"/>
              </p:cNvPr>
              <p:cNvPicPr>
                <a:picLocks noRot="1" noChangeAspect="1"/>
              </p:cNvPicPr>
              <p:nvPr>
                <a:wavAudioFile r:embed="rId5" name="Bosca Airgid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355976" y="1772816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4" name="Peann luaidhe scríosán">
                <a:hlinkClick r:id="" action="ppaction://media"/>
              </p:cNvPr>
              <p:cNvPicPr>
                <a:picLocks noRot="1" noChangeAspect="1"/>
              </p:cNvPicPr>
              <p:nvPr>
                <a:wavAudioFile r:embed="rId6" name="Peann luaidhe scríosán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3923928" y="126876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5" name="sóinseáil">
                <a:hlinkClick r:id="" action="ppaction://media"/>
              </p:cNvPr>
              <p:cNvPicPr>
                <a:picLocks noRot="1" noChangeAspect="1"/>
              </p:cNvPicPr>
              <p:nvPr>
                <a:wavAudioFile r:embed="rId7" name="sóinseáil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588224" y="2636912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6" name="áireamhán">
                <a:hlinkClick r:id="" action="ppaction://media"/>
              </p:cNvPr>
              <p:cNvPicPr>
                <a:picLocks noRot="1" noChangeAspect="1"/>
              </p:cNvPicPr>
              <p:nvPr>
                <a:wavAudioFile r:embed="rId8" name="áireamhán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6588224" y="306896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7" name="bosca crián">
                <a:hlinkClick r:id="" action="ppaction://media"/>
              </p:cNvPr>
              <p:cNvPicPr>
                <a:picLocks noRot="1" noChangeAspect="1"/>
              </p:cNvPicPr>
              <p:nvPr>
                <a:wavAudioFile r:embed="rId9" name="bosca crián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5364088" y="306896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8" name="éide scoile">
                <a:hlinkClick r:id="" action="ppaction://media"/>
              </p:cNvPr>
              <p:cNvPicPr>
                <a:picLocks noRot="1" noChangeAspect="1"/>
              </p:cNvPicPr>
              <p:nvPr>
                <a:wavAudioFile r:embed="rId10" name="éide scoile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4499992" y="4797152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19" name="sparán">
                <a:hlinkClick r:id="" action="ppaction://media"/>
              </p:cNvPr>
              <p:cNvPicPr>
                <a:picLocks noRot="1" noChangeAspect="1"/>
              </p:cNvPicPr>
              <p:nvPr>
                <a:wavAudioFile r:embed="rId11" name="sparán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2195736" y="4653136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0" name="bosca cailce">
                <a:hlinkClick r:id="" action="ppaction://media"/>
              </p:cNvPr>
              <p:cNvPicPr>
                <a:picLocks noRot="1" noChangeAspect="1"/>
              </p:cNvPicPr>
              <p:nvPr>
                <a:wavAudioFile r:embed="rId12" name="bosca cailce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8676456" y="378904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1" name="siosúr">
                <a:hlinkClick r:id="" action="ppaction://media"/>
              </p:cNvPr>
              <p:cNvPicPr>
                <a:picLocks noRot="1" noChangeAspect="1"/>
              </p:cNvPicPr>
              <p:nvPr>
                <a:wavAudioFile r:embed="rId13" name="siosúr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7380312" y="458112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2" name="peann dearg">
                <a:hlinkClick r:id="" action="ppaction://media"/>
              </p:cNvPr>
              <p:cNvPicPr>
                <a:picLocks noRot="1" noChangeAspect="1"/>
              </p:cNvPicPr>
              <p:nvPr>
                <a:wavAudioFile r:embed="rId14" name="peann dearg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8172400" y="3429000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3" name="páipéár">
                <a:hlinkClick r:id="" action="ppaction://media"/>
              </p:cNvPr>
              <p:cNvPicPr>
                <a:picLocks noRot="1" noChangeAspect="1"/>
              </p:cNvPicPr>
              <p:nvPr>
                <a:wavAudioFile r:embed="rId15" name="páipéár"/>
              </p:nvPr>
            </p:nvPicPr>
            <p:blipFill>
              <a:blip r:embed="rId22" cstate="print"/>
              <a:stretch>
                <a:fillRect/>
              </a:stretch>
            </p:blipFill>
            <p:spPr>
              <a:xfrm>
                <a:off x="8028384" y="1484784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5" name="doras">
                <a:hlinkClick r:id="" action="ppaction://media"/>
              </p:cNvPr>
              <p:cNvPicPr>
                <a:picLocks noRot="1" noChangeAspect="1"/>
              </p:cNvPicPr>
              <p:nvPr>
                <a:wavAudioFile r:embed="rId16" name="doras"/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539552" y="494116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26" name="rialóir">
                <a:hlinkClick r:id="" action="ppaction://media"/>
              </p:cNvPr>
              <p:cNvPicPr>
                <a:picLocks noRot="1" noChangeAspect="1"/>
              </p:cNvPicPr>
              <p:nvPr>
                <a:wavAudioFile r:embed="rId17" name="rialóir"/>
              </p:nvPr>
            </p:nvPicPr>
            <p:blipFill>
              <a:blip r:embed="rId20" cstate="print"/>
              <a:stretch>
                <a:fillRect/>
              </a:stretch>
            </p:blipFill>
            <p:spPr>
              <a:xfrm>
                <a:off x="6732240" y="4221088"/>
                <a:ext cx="304800" cy="304800"/>
              </a:xfrm>
              <a:prstGeom prst="rect">
                <a:avLst/>
              </a:prstGeom>
            </p:spPr>
          </p:pic>
        </p:grpSp>
        <p:pic>
          <p:nvPicPr>
            <p:cNvPr id="24" name="leabhar gearrthóg">
              <a:hlinkClick r:id="" action="ppaction://media"/>
            </p:cNvPr>
            <p:cNvPicPr>
              <a:picLocks noRot="1" noChangeAspect="1"/>
            </p:cNvPicPr>
            <p:nvPr>
              <a:wavAudioFile r:embed="rId1" name="leabhar gearrthóg"/>
            </p:nvPr>
          </p:nvPicPr>
          <p:blipFill>
            <a:blip r:embed="rId20" cstate="print"/>
            <a:stretch>
              <a:fillRect/>
            </a:stretch>
          </p:blipFill>
          <p:spPr>
            <a:xfrm>
              <a:off x="8532440" y="4797152"/>
              <a:ext cx="304800" cy="304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1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 15022016</dc:creator>
  <cp:lastModifiedBy>B 15022016</cp:lastModifiedBy>
  <cp:revision>2</cp:revision>
  <dcterms:created xsi:type="dcterms:W3CDTF">2020-05-24T10:08:58Z</dcterms:created>
  <dcterms:modified xsi:type="dcterms:W3CDTF">2020-05-24T10:38:15Z</dcterms:modified>
</cp:coreProperties>
</file>