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77" r:id="rId2"/>
    <p:sldId id="258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B0604020202020204" pitchFamily="2" charset="0"/>
      <p:regular r:id="rId26"/>
      <p:bold r:id="rId27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5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93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5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595"/>
    <a:srgbClr val="505E94"/>
    <a:srgbClr val="4F6395"/>
    <a:srgbClr val="DE1E5A"/>
    <a:srgbClr val="18A0DB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8" y="90"/>
      </p:cViewPr>
      <p:guideLst>
        <p:guide orient="horz" pos="2675"/>
        <p:guide pos="5556"/>
        <p:guide pos="398"/>
        <p:guide orient="horz" pos="5111"/>
        <p:guide pos="10693"/>
        <p:guide orient="horz" pos="309"/>
        <p:guide pos="607"/>
        <p:guide orient="horz" pos="514"/>
        <p:guide orient="horz" pos="4918"/>
        <p:guide pos="1050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96A203-49F4-4D40-9935-A3E09F2AF53E}" type="datetimeFigureOut">
              <a:rPr lang="en-GB"/>
              <a:pPr>
                <a:defRPr/>
              </a:pPr>
              <a:t>23/04/2020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5774DB-9599-43B1-AFD0-627303EFFF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D0F40F8-1938-4C0C-81B8-CE0BD9567E77}" type="datetimeFigureOut">
              <a:rPr lang="en-GB"/>
              <a:pPr>
                <a:defRPr/>
              </a:pPr>
              <a:t>23/04/2020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A3F0D3-F17A-4F91-89E1-419188321F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4BE74-58DB-48FC-88C0-F59B806E7F45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E27CC-C81D-4ABE-AE4B-AA21895E5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2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8C75-3775-4DCA-88D4-98B4912DDE60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6DF29-C48D-4BAA-9F50-A5C6FE47C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2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C3CD1-3D72-45F5-864B-8C13C2E4E261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A48E9-CB21-409D-93E2-8BE6FFEC9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09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9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422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698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6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79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A687-D575-40E6-83DC-AF3BCDC0FF92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B83B6-32C0-426C-80C7-FBE591652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E8C0C-B2B8-4A06-89BF-3F94577FB414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16EBE-78A3-4D9C-A340-37453235A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83A69-1E60-42E2-B255-D0EE1F50EEC2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1D0C-B8E9-4939-B5C9-46EF50F7A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9F6E3-D04A-4D93-AD49-139524D8E739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1F837-C1DB-4EFE-8A8B-4BC20EBD7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2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06BC1-8F96-4AAC-9737-2BE531F52D73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AAF5C-534B-441B-A014-293EC5F89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8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C40B0-E503-4B09-A8C4-ED05D49C926E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38305-38C4-4AB5-AB19-F474D97E5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8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E0AFF-2860-4C74-8F25-CC3C804B86C1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93C75-9B5D-42A7-A36D-52A8FF85C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4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0BA5-4178-4CBA-85AF-B4FC18DDCE5C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24884-1A19-4076-B2F1-A3B412387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7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54BCF-CCE1-425C-BE69-815F395E4364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8DCB1B-8764-4121-AE0E-FA5A9C582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</p:sldLayoutIdLst>
  <p:txStyles>
    <p:titleStyle>
      <a:lvl1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fontAlgn="base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0" fontAlgn="base" hangingPunct="0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7640300" cy="885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5350" y="4105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31825" y="503238"/>
            <a:ext cx="74263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The next day, Cody was full. She thought about everything her friends had told her and decided to be brave.</a:t>
            </a:r>
            <a:endParaRPr lang="en-GB" altLang="en-US" sz="220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250363" y="503238"/>
            <a:ext cx="4219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Maybe today!” she said, as she changed herself into a chrysalis.</a:t>
            </a:r>
            <a:endParaRPr lang="en-GB" altLang="en-US" sz="220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168188" y="7205663"/>
            <a:ext cx="45085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She stayed like that for many days, until she was finally ready to leave her chrysalis...</a:t>
            </a:r>
            <a:endParaRPr lang="en-GB" altLang="en-US" sz="2200">
              <a:solidFill>
                <a:schemeClr val="bg1"/>
              </a:solidFill>
              <a:latin typeface="Twinkl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36283" y="1984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693275" y="1095375"/>
            <a:ext cx="31369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“Having wings </a:t>
            </a:r>
            <a:r>
              <a:rPr lang="en-GB" altLang="en-US" sz="2200" b="1">
                <a:latin typeface="Twinkl" pitchFamily="2" charset="0"/>
              </a:rPr>
              <a:t>is</a:t>
            </a:r>
            <a:r>
              <a:rPr lang="en-GB" altLang="en-US" sz="2200">
                <a:latin typeface="Twinkl" pitchFamily="2" charset="0"/>
              </a:rPr>
              <a:t> great!” she said, as she flew past the ladybird.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062288" y="1095375"/>
            <a:ext cx="4441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...and become a butterfly!</a:t>
            </a:r>
          </a:p>
          <a:p>
            <a:endParaRPr lang="en-GB" altLang="en-US" sz="2200">
              <a:latin typeface="Twinkl" pitchFamily="2" charset="0"/>
            </a:endParaRPr>
          </a:p>
          <a:p>
            <a:r>
              <a:rPr lang="en-GB" altLang="en-US" sz="2200">
                <a:latin typeface="Twinkl" pitchFamily="2" charset="0"/>
              </a:rPr>
              <a:t>Cody explored the garden, feeling happy and proud of her new wings.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47483" y="425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1087438" y="876300"/>
            <a:ext cx="56467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“This </a:t>
            </a:r>
            <a:r>
              <a:rPr lang="en-GB" altLang="en-US" sz="2200" b="1">
                <a:latin typeface="Twinkl" pitchFamily="2" charset="0"/>
              </a:rPr>
              <a:t>is</a:t>
            </a:r>
            <a:r>
              <a:rPr lang="en-GB" altLang="en-US" sz="2200">
                <a:latin typeface="Twinkl" pitchFamily="2" charset="0"/>
              </a:rPr>
              <a:t> yummy!” she said to the bee, as they sipped nectar together.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21863" y="7375525"/>
            <a:ext cx="54752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“Six legs </a:t>
            </a:r>
            <a:r>
              <a:rPr lang="en-GB" altLang="en-US" sz="2200" b="1">
                <a:latin typeface="Twinkl" pitchFamily="2" charset="0"/>
              </a:rPr>
              <a:t>is</a:t>
            </a:r>
            <a:r>
              <a:rPr lang="en-GB" altLang="en-US" sz="2200">
                <a:latin typeface="Twinkl" pitchFamily="2" charset="0"/>
              </a:rPr>
              <a:t> plenty!” said Cody, as she landed next to the grasshopper.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49083" y="266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0588" y="508000"/>
            <a:ext cx="456406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solidFill>
                  <a:schemeClr val="bg1"/>
                </a:solidFill>
                <a:latin typeface="Twinkl" pitchFamily="2" charset="0"/>
              </a:rPr>
              <a:t>That evening, she came across a caterpillar eating a tasty green leaf.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013950" y="7096125"/>
            <a:ext cx="57483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solidFill>
                  <a:schemeClr val="bg1"/>
                </a:solidFill>
                <a:latin typeface="Twinkl" pitchFamily="2" charset="0"/>
              </a:rPr>
              <a:t>“You’re very lucky!” said Cody. “When you have finished eating, you will become a butterfly, like me!”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62288" y="423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79550" y="2573338"/>
            <a:ext cx="704056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The caterpillar smiled but didn’t look sure.</a:t>
            </a:r>
          </a:p>
          <a:p>
            <a:endParaRPr lang="en-GB" altLang="en-US" sz="2200">
              <a:latin typeface="Twinkl" pitchFamily="2" charset="0"/>
            </a:endParaRPr>
          </a:p>
          <a:p>
            <a:r>
              <a:rPr lang="en-GB" altLang="en-US" sz="2200">
                <a:latin typeface="Twinkl" pitchFamily="2" charset="0"/>
              </a:rPr>
              <a:t>“I wish I could stay as a caterpillar forever!” he said.</a:t>
            </a:r>
          </a:p>
          <a:p>
            <a:endParaRPr lang="en-GB" altLang="en-US" sz="2200">
              <a:latin typeface="Twinkl" pitchFamily="2" charset="0"/>
            </a:endParaRPr>
          </a:p>
          <a:p>
            <a:r>
              <a:rPr lang="en-GB" altLang="en-US" sz="2200">
                <a:latin typeface="Twinkl" pitchFamily="2" charset="0"/>
              </a:rPr>
              <a:t>“Don’t worry,” said Cody. “I loved being a caterpillar too, but trust me, being a butterfly is great!”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1083" y="8371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67617" y="3630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40416" y="82020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26166" y="2276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4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67" y="-36513"/>
            <a:ext cx="17640300" cy="885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5350" y="410527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7217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511300" y="960438"/>
            <a:ext cx="54991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It was springtime in the garden.</a:t>
            </a:r>
          </a:p>
          <a:p>
            <a:endParaRPr lang="en-GB" altLang="en-US" sz="2200">
              <a:latin typeface="Twinkl" pitchFamily="2" charset="0"/>
            </a:endParaRPr>
          </a:p>
          <a:p>
            <a:r>
              <a:rPr lang="en-GB" altLang="en-US" sz="2200">
                <a:latin typeface="Twinkl" pitchFamily="2" charset="0"/>
              </a:rPr>
              <a:t>Cody the Caterpillar hatched from her egg and crawled onto a big green leaf.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269538" y="960438"/>
            <a:ext cx="4630737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She smiled happily.</a:t>
            </a:r>
          </a:p>
          <a:p>
            <a:endParaRPr lang="en-GB" altLang="en-US" sz="2200">
              <a:latin typeface="Twinkl" pitchFamily="2" charset="0"/>
            </a:endParaRPr>
          </a:p>
          <a:p>
            <a:r>
              <a:rPr lang="en-GB" altLang="en-US" sz="2200">
                <a:latin typeface="Twinkl" pitchFamily="2" charset="0"/>
              </a:rPr>
              <a:t>“I love being a caterpillar!” she said and began to eat her tasty leaf.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4016" y="350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931988" y="1435100"/>
            <a:ext cx="48164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200">
                <a:latin typeface="Twinkl" pitchFamily="2" charset="0"/>
              </a:rPr>
              <a:t>Just then, a ladybird flew on over.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617075" y="3868738"/>
            <a:ext cx="45561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“Flying looks very tiring,” said Cody. “I wish I could stay as a</a:t>
            </a:r>
            <a:br>
              <a:rPr lang="en-GB" altLang="en-US" sz="2200">
                <a:latin typeface="Twinkl" pitchFamily="2" charset="0"/>
              </a:rPr>
            </a:br>
            <a:r>
              <a:rPr lang="en-GB" altLang="en-US" sz="2200">
                <a:latin typeface="Twinkl" pitchFamily="2" charset="0"/>
              </a:rPr>
              <a:t>caterpillar forever!”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81225" y="2146300"/>
            <a:ext cx="48387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“You’re very lucky!” said the ladybird. “When you become a butterfly, you will have wings, like me!”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1083" y="244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520238" y="742950"/>
            <a:ext cx="4068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Cody smiled but didn’t feel sure. “Maybe one day,” she said. 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786188" y="1144588"/>
            <a:ext cx="41259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 dirty="0">
                <a:latin typeface="Twinkl" pitchFamily="2" charset="0"/>
              </a:rPr>
              <a:t>“Don’t worry,” said the ladybird, “having wings is great. You can always stop for a rest!”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142913" y="4840288"/>
            <a:ext cx="406876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She carried on eating and the ladybird flew away.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02075" y="438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93825" y="830263"/>
            <a:ext cx="672147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The next day, a bee buzzed on over.</a:t>
            </a:r>
          </a:p>
          <a:p>
            <a:endParaRPr lang="en-GB" altLang="en-US" sz="2200">
              <a:latin typeface="Twinkl" pitchFamily="2" charset="0"/>
            </a:endParaRPr>
          </a:p>
          <a:p>
            <a:r>
              <a:rPr lang="en-GB" altLang="en-US" sz="2200">
                <a:latin typeface="Twinkl" pitchFamily="2" charset="0"/>
              </a:rPr>
              <a:t>“You’re very lucky!” said the bee. “When you become a butterfly, you will sip nectar like me!”</a:t>
            </a:r>
          </a:p>
          <a:p>
            <a:endParaRPr lang="en-GB" altLang="en-US" sz="2200">
              <a:latin typeface="Twinkl" pitchFamily="2" charset="0"/>
            </a:endParaRPr>
          </a:p>
          <a:p>
            <a:r>
              <a:rPr lang="en-GB" altLang="en-US" sz="2200">
                <a:latin typeface="Twinkl" pitchFamily="2" charset="0"/>
              </a:rPr>
              <a:t>“I don’t think I will like nectar,” said Cody. “I wish I could stay as a caterpillar forever!”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7883" y="2206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11538" y="754063"/>
            <a:ext cx="47069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“Don’t worry,” said the bee, “drinking nectar is great. It is ever so yummy!”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898063" y="1095375"/>
            <a:ext cx="403542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Cody smiled but didn’t feel sure. “Maybe one day,” she said.</a:t>
            </a:r>
          </a:p>
          <a:p>
            <a:endParaRPr lang="en-GB" altLang="en-US" sz="2200">
              <a:latin typeface="Twinkl" pitchFamily="2" charset="0"/>
            </a:endParaRPr>
          </a:p>
          <a:p>
            <a:r>
              <a:rPr lang="en-GB" altLang="en-US" sz="2200">
                <a:latin typeface="Twinkl" pitchFamily="2" charset="0"/>
              </a:rPr>
              <a:t>She carried on eating and the bee buzzed away.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1084" y="449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976313" y="527050"/>
            <a:ext cx="597535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solidFill>
                  <a:schemeClr val="bg1"/>
                </a:solidFill>
                <a:latin typeface="Twinkl" pitchFamily="2" charset="0"/>
              </a:rPr>
              <a:t>A few days later, a grasshopper jumped on over.</a:t>
            </a:r>
          </a:p>
          <a:p>
            <a:endParaRPr lang="en-GB" altLang="en-US" sz="2200">
              <a:solidFill>
                <a:schemeClr val="bg1"/>
              </a:solidFill>
              <a:latin typeface="Twinkl" pitchFamily="2" charset="0"/>
            </a:endParaRPr>
          </a:p>
          <a:p>
            <a:r>
              <a:rPr lang="en-GB" altLang="en-US" sz="2200">
                <a:solidFill>
                  <a:schemeClr val="bg1"/>
                </a:solidFill>
                <a:latin typeface="Twinkl" pitchFamily="2" charset="0"/>
              </a:rPr>
              <a:t>“You’re very lucky!” said the grasshopper.</a:t>
            </a:r>
          </a:p>
          <a:p>
            <a:r>
              <a:rPr lang="en-GB" altLang="en-US" sz="2200">
                <a:solidFill>
                  <a:schemeClr val="bg1"/>
                </a:solidFill>
                <a:latin typeface="Twinkl" pitchFamily="2" charset="0"/>
              </a:rPr>
              <a:t>“When you become a butterfly, you will</a:t>
            </a:r>
            <a:br>
              <a:rPr lang="en-GB" altLang="en-US" sz="2200">
                <a:solidFill>
                  <a:schemeClr val="bg1"/>
                </a:solidFill>
                <a:latin typeface="Twinkl" pitchFamily="2" charset="0"/>
              </a:rPr>
            </a:br>
            <a:r>
              <a:rPr lang="en-GB" altLang="en-US" sz="2200">
                <a:solidFill>
                  <a:schemeClr val="bg1"/>
                </a:solidFill>
                <a:latin typeface="Twinkl" pitchFamily="2" charset="0"/>
              </a:rPr>
              <a:t>have six legs, like me!”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221913" y="7407275"/>
            <a:ext cx="55832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“But I like having sixteen legs,” said Cody.</a:t>
            </a:r>
            <a:br>
              <a:rPr lang="en-GB" altLang="en-US" sz="2200">
                <a:latin typeface="Twinkl" pitchFamily="2" charset="0"/>
              </a:rPr>
            </a:br>
            <a:r>
              <a:rPr lang="en-GB" altLang="en-US" sz="2200">
                <a:latin typeface="Twinkl" pitchFamily="2" charset="0"/>
              </a:rPr>
              <a:t>“I wish I could stay as a caterpillar forever!”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38550" y="527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706438" y="603250"/>
            <a:ext cx="47656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“Don’t worry,” said the grasshopper, “having six legs is great. That’s plenty for landing on the ground!”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04388" y="606425"/>
            <a:ext cx="44164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Cody smiled but didn’t feel sure. “Maybe one day,” she said.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04388" y="1682750"/>
            <a:ext cx="71326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>
                <a:latin typeface="Twinkl" pitchFamily="2" charset="0"/>
              </a:rPr>
              <a:t>She carried on eating and the grasshopper jumped away.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32225" y="298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2110</TotalTime>
  <Words>539</Words>
  <Application>Microsoft Office PowerPoint</Application>
  <PresentationFormat>Custom</PresentationFormat>
  <Paragraphs>45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 Light</vt:lpstr>
      <vt:lpstr>Twinkl SemiBold</vt:lpstr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Scoil</cp:lastModifiedBy>
  <cp:revision>230</cp:revision>
  <dcterms:created xsi:type="dcterms:W3CDTF">2014-10-01T16:09:27Z</dcterms:created>
  <dcterms:modified xsi:type="dcterms:W3CDTF">2020-04-23T13:46:37Z</dcterms:modified>
</cp:coreProperties>
</file>